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4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</p:sldIdLst>
  <p:sldSz cy="5143500" cx="9144000"/>
  <p:notesSz cx="6858000" cy="9144000"/>
  <p:embeddedFontLst>
    <p:embeddedFont>
      <p:font typeface="Lato"/>
      <p:regular r:id="rId35"/>
      <p:bold r:id="rId36"/>
      <p:italic r:id="rId37"/>
      <p:boldItalic r:id="rId38"/>
    </p:embeddedFont>
    <p:embeddedFont>
      <p:font typeface="Palanquin Dark"/>
      <p:regular r:id="rId39"/>
      <p:bold r:id="rId40"/>
    </p:embeddedFont>
    <p:embeddedFont>
      <p:font typeface="Bebas Neue"/>
      <p:regular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PalanquinDark-bold.fntdata"/><Relationship Id="rId20" Type="http://schemas.openxmlformats.org/officeDocument/2006/relationships/slide" Target="slides/slide16.xml"/><Relationship Id="rId41" Type="http://schemas.openxmlformats.org/officeDocument/2006/relationships/font" Target="fonts/BebasNeue-regular.fntdata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font" Target="fonts/Lato-regular.fntdata"/><Relationship Id="rId12" Type="http://schemas.openxmlformats.org/officeDocument/2006/relationships/slide" Target="slides/slide8.xml"/><Relationship Id="rId34" Type="http://schemas.openxmlformats.org/officeDocument/2006/relationships/slide" Target="slides/slide30.xml"/><Relationship Id="rId15" Type="http://schemas.openxmlformats.org/officeDocument/2006/relationships/slide" Target="slides/slide11.xml"/><Relationship Id="rId37" Type="http://schemas.openxmlformats.org/officeDocument/2006/relationships/font" Target="fonts/Lato-italic.fntdata"/><Relationship Id="rId14" Type="http://schemas.openxmlformats.org/officeDocument/2006/relationships/slide" Target="slides/slide10.xml"/><Relationship Id="rId36" Type="http://schemas.openxmlformats.org/officeDocument/2006/relationships/font" Target="fonts/Lato-bold.fntdata"/><Relationship Id="rId17" Type="http://schemas.openxmlformats.org/officeDocument/2006/relationships/slide" Target="slides/slide13.xml"/><Relationship Id="rId39" Type="http://schemas.openxmlformats.org/officeDocument/2006/relationships/font" Target="fonts/PalanquinDark-regular.fntdata"/><Relationship Id="rId16" Type="http://schemas.openxmlformats.org/officeDocument/2006/relationships/slide" Target="slides/slide12.xml"/><Relationship Id="rId38" Type="http://schemas.openxmlformats.org/officeDocument/2006/relationships/font" Target="fonts/Lato-boldItalic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d2f231c4a7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d2f231c4a7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273c2125f48_4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273c2125f48_4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2e63034ecba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Google Shape;507;g2e63034ecba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2e63034ecba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2e63034ecba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74c580cf356f9f83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Google Shape;586;g74c580cf356f9f83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273c2125f48_19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5" name="Google Shape;605;g273c2125f48_19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g2e63034ecba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1" name="Google Shape;611;g2e63034ecba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2e60bc939d3_0_2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0" name="Google Shape;630;g2e60bc939d3_0_2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2e60bc939d3_0_5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6" name="Google Shape;636;g2e60bc939d3_0_5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273c2125f48_9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273c2125f48_9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273c2125f48_9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1" name="Google Shape;661;g273c2125f48_9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877498f77e_1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877498f77e_1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g273c2125f48_9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7" name="Google Shape;667;g273c2125f48_9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g273c2125f48_9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4" name="Google Shape;674;g273c2125f48_9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g273c2125f48_9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8" name="Google Shape;728;g273c2125f48_9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g2e63034ecba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2" name="Google Shape;782;g2e63034ecba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g273c2125f48_13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1" name="Google Shape;801;g273c2125f48_13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7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g2e63034ecba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9" name="Google Shape;809;g2e63034ecba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6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g273bfe0e6e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8" name="Google Shape;828;g273bfe0e6e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3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g273bfe0e6eb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5" name="Google Shape;835;g273bfe0e6eb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2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g2e63034ecba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4" name="Google Shape;844;g2e63034ecba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g273bfe0e6eb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3" name="Google Shape;863;g273bfe0e6eb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d30a4e6ab4_0_2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d30a4e6ab4_0_2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gd30a4e6ab4_0_3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2" name="Google Shape;872;gd30a4e6ab4_0_3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85cf8b5f36_0_60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85cf8b5f36_0_60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2e63034ecba_1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2e63034ecba_1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2e63034ecba_1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2e63034ecba_1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2e63034ecba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2e63034ecba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2e63034ecba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2e63034ecba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2e63034ecba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2e63034ecba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740994" y="-2741244"/>
            <a:ext cx="10625988" cy="10625988"/>
            <a:chOff x="-740994" y="-2741244"/>
            <a:chExt cx="10625988" cy="10625988"/>
          </a:xfrm>
        </p:grpSpPr>
        <p:grpSp>
          <p:nvGrpSpPr>
            <p:cNvPr id="10" name="Google Shape;10;p2"/>
            <p:cNvGrpSpPr/>
            <p:nvPr/>
          </p:nvGrpSpPr>
          <p:grpSpPr>
            <a:xfrm>
              <a:off x="-78450" y="2008500"/>
              <a:ext cx="9300900" cy="1126500"/>
              <a:chOff x="-99300" y="2008500"/>
              <a:chExt cx="9300900" cy="1126500"/>
            </a:xfrm>
          </p:grpSpPr>
          <p:sp>
            <p:nvSpPr>
              <p:cNvPr id="11" name="Google Shape;11;p2"/>
              <p:cNvSpPr/>
              <p:nvPr/>
            </p:nvSpPr>
            <p:spPr>
              <a:xfrm rot="5400000">
                <a:off x="1673100" y="236100"/>
                <a:ext cx="1126500" cy="4671300"/>
              </a:xfrm>
              <a:prstGeom prst="triangle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" name="Google Shape;12;p2"/>
              <p:cNvSpPr/>
              <p:nvPr/>
            </p:nvSpPr>
            <p:spPr>
              <a:xfrm rot="-5400000">
                <a:off x="6302700" y="236100"/>
                <a:ext cx="1126500" cy="4671300"/>
              </a:xfrm>
              <a:prstGeom prst="triangle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" name="Google Shape;13;p2"/>
            <p:cNvGrpSpPr/>
            <p:nvPr/>
          </p:nvGrpSpPr>
          <p:grpSpPr>
            <a:xfrm rot="1800013">
              <a:off x="-1161967" y="1877267"/>
              <a:ext cx="11467935" cy="1388965"/>
              <a:chOff x="-99300" y="2008500"/>
              <a:chExt cx="9300900" cy="1126500"/>
            </a:xfrm>
          </p:grpSpPr>
          <p:sp>
            <p:nvSpPr>
              <p:cNvPr id="14" name="Google Shape;14;p2"/>
              <p:cNvSpPr/>
              <p:nvPr/>
            </p:nvSpPr>
            <p:spPr>
              <a:xfrm rot="5400000">
                <a:off x="1673100" y="236100"/>
                <a:ext cx="1126500" cy="4671300"/>
              </a:xfrm>
              <a:prstGeom prst="triangle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" name="Google Shape;15;p2"/>
              <p:cNvSpPr/>
              <p:nvPr/>
            </p:nvSpPr>
            <p:spPr>
              <a:xfrm rot="-5400000">
                <a:off x="6302700" y="236100"/>
                <a:ext cx="1126500" cy="4671300"/>
              </a:xfrm>
              <a:prstGeom prst="triangle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" name="Google Shape;16;p2"/>
            <p:cNvGrpSpPr/>
            <p:nvPr/>
          </p:nvGrpSpPr>
          <p:grpSpPr>
            <a:xfrm flipH="1" rot="-1800013">
              <a:off x="-1161967" y="1877267"/>
              <a:ext cx="11467935" cy="1388965"/>
              <a:chOff x="-99300" y="2008500"/>
              <a:chExt cx="9300900" cy="1126500"/>
            </a:xfrm>
          </p:grpSpPr>
          <p:sp>
            <p:nvSpPr>
              <p:cNvPr id="17" name="Google Shape;17;p2"/>
              <p:cNvSpPr/>
              <p:nvPr/>
            </p:nvSpPr>
            <p:spPr>
              <a:xfrm rot="5400000">
                <a:off x="1673100" y="236100"/>
                <a:ext cx="1126500" cy="4671300"/>
              </a:xfrm>
              <a:prstGeom prst="triangle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 rot="-5400000">
                <a:off x="6302700" y="236100"/>
                <a:ext cx="1126500" cy="4671300"/>
              </a:xfrm>
              <a:prstGeom prst="triangle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" name="Google Shape;19;p2"/>
            <p:cNvGrpSpPr/>
            <p:nvPr/>
          </p:nvGrpSpPr>
          <p:grpSpPr>
            <a:xfrm rot="3599987">
              <a:off x="-1161967" y="1877267"/>
              <a:ext cx="11467935" cy="1388965"/>
              <a:chOff x="-99300" y="2008500"/>
              <a:chExt cx="9300900" cy="1126500"/>
            </a:xfrm>
          </p:grpSpPr>
          <p:sp>
            <p:nvSpPr>
              <p:cNvPr id="20" name="Google Shape;20;p2"/>
              <p:cNvSpPr/>
              <p:nvPr/>
            </p:nvSpPr>
            <p:spPr>
              <a:xfrm rot="5400000">
                <a:off x="1673100" y="236100"/>
                <a:ext cx="1126500" cy="4671300"/>
              </a:xfrm>
              <a:prstGeom prst="triangle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 rot="-5400000">
                <a:off x="6302700" y="236100"/>
                <a:ext cx="1126500" cy="4671300"/>
              </a:xfrm>
              <a:prstGeom prst="triangle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" name="Google Shape;22;p2"/>
            <p:cNvGrpSpPr/>
            <p:nvPr/>
          </p:nvGrpSpPr>
          <p:grpSpPr>
            <a:xfrm flipH="1" rot="-3599987">
              <a:off x="-1161967" y="1877267"/>
              <a:ext cx="11467935" cy="1388965"/>
              <a:chOff x="-99300" y="2008500"/>
              <a:chExt cx="9300900" cy="1126500"/>
            </a:xfrm>
          </p:grpSpPr>
          <p:sp>
            <p:nvSpPr>
              <p:cNvPr id="23" name="Google Shape;23;p2"/>
              <p:cNvSpPr/>
              <p:nvPr/>
            </p:nvSpPr>
            <p:spPr>
              <a:xfrm rot="5400000">
                <a:off x="1673100" y="236100"/>
                <a:ext cx="1126500" cy="4671300"/>
              </a:xfrm>
              <a:prstGeom prst="triangle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 rot="-5400000">
                <a:off x="6302700" y="236100"/>
                <a:ext cx="1126500" cy="4671300"/>
              </a:xfrm>
              <a:prstGeom prst="triangle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" name="Google Shape;25;p2"/>
            <p:cNvGrpSpPr/>
            <p:nvPr/>
          </p:nvGrpSpPr>
          <p:grpSpPr>
            <a:xfrm rot="-5400000">
              <a:off x="-78450" y="2008500"/>
              <a:ext cx="9300900" cy="1126500"/>
              <a:chOff x="-99300" y="2008500"/>
              <a:chExt cx="9300900" cy="1126500"/>
            </a:xfrm>
          </p:grpSpPr>
          <p:sp>
            <p:nvSpPr>
              <p:cNvPr id="26" name="Google Shape;26;p2"/>
              <p:cNvSpPr/>
              <p:nvPr/>
            </p:nvSpPr>
            <p:spPr>
              <a:xfrm rot="5400000">
                <a:off x="1673100" y="236100"/>
                <a:ext cx="1126500" cy="4671300"/>
              </a:xfrm>
              <a:prstGeom prst="triangle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 rot="-5400000">
                <a:off x="6302700" y="236100"/>
                <a:ext cx="1126500" cy="4671300"/>
              </a:xfrm>
              <a:prstGeom prst="triangle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id="28" name="Google Shape;28;p2"/>
          <p:cNvPicPr preferRelativeResize="0"/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2"/>
          <p:cNvSpPr txBox="1"/>
          <p:nvPr>
            <p:ph type="ctrTitle"/>
          </p:nvPr>
        </p:nvSpPr>
        <p:spPr>
          <a:xfrm>
            <a:off x="1299750" y="1334031"/>
            <a:ext cx="6544500" cy="1727400"/>
          </a:xfrm>
          <a:prstGeom prst="rect">
            <a:avLst/>
          </a:prstGeom>
          <a:effectLst>
            <a:outerShdw rotWithShape="0" algn="bl" dir="2040000" dist="76200">
              <a:schemeClr val="dk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/>
        </p:txBody>
      </p:sp>
      <p:sp>
        <p:nvSpPr>
          <p:cNvPr id="30" name="Google Shape;30;p2"/>
          <p:cNvSpPr txBox="1"/>
          <p:nvPr>
            <p:ph idx="1" type="subTitle"/>
          </p:nvPr>
        </p:nvSpPr>
        <p:spPr>
          <a:xfrm>
            <a:off x="2198400" y="3337569"/>
            <a:ext cx="4747200" cy="3351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" name="Google Shape;98;p11"/>
          <p:cNvGrpSpPr/>
          <p:nvPr/>
        </p:nvGrpSpPr>
        <p:grpSpPr>
          <a:xfrm>
            <a:off x="-740994" y="-2741244"/>
            <a:ext cx="10625988" cy="10625988"/>
            <a:chOff x="-740994" y="-2741244"/>
            <a:chExt cx="10625988" cy="10625988"/>
          </a:xfrm>
        </p:grpSpPr>
        <p:grpSp>
          <p:nvGrpSpPr>
            <p:cNvPr id="99" name="Google Shape;99;p11"/>
            <p:cNvGrpSpPr/>
            <p:nvPr/>
          </p:nvGrpSpPr>
          <p:grpSpPr>
            <a:xfrm>
              <a:off x="-78450" y="2008500"/>
              <a:ext cx="9300900" cy="1126500"/>
              <a:chOff x="-99300" y="2008500"/>
              <a:chExt cx="9300900" cy="1126500"/>
            </a:xfrm>
          </p:grpSpPr>
          <p:sp>
            <p:nvSpPr>
              <p:cNvPr id="100" name="Google Shape;100;p11"/>
              <p:cNvSpPr/>
              <p:nvPr/>
            </p:nvSpPr>
            <p:spPr>
              <a:xfrm rot="5400000">
                <a:off x="1673100" y="236100"/>
                <a:ext cx="1126500" cy="4671300"/>
              </a:xfrm>
              <a:prstGeom prst="triangle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" name="Google Shape;101;p11"/>
              <p:cNvSpPr/>
              <p:nvPr/>
            </p:nvSpPr>
            <p:spPr>
              <a:xfrm rot="-5400000">
                <a:off x="6302700" y="236100"/>
                <a:ext cx="1126500" cy="4671300"/>
              </a:xfrm>
              <a:prstGeom prst="triangle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2" name="Google Shape;102;p11"/>
            <p:cNvGrpSpPr/>
            <p:nvPr/>
          </p:nvGrpSpPr>
          <p:grpSpPr>
            <a:xfrm rot="1800013">
              <a:off x="-1161967" y="1877267"/>
              <a:ext cx="11467935" cy="1388965"/>
              <a:chOff x="-99300" y="2008500"/>
              <a:chExt cx="9300900" cy="1126500"/>
            </a:xfrm>
          </p:grpSpPr>
          <p:sp>
            <p:nvSpPr>
              <p:cNvPr id="103" name="Google Shape;103;p11"/>
              <p:cNvSpPr/>
              <p:nvPr/>
            </p:nvSpPr>
            <p:spPr>
              <a:xfrm rot="5400000">
                <a:off x="1673100" y="236100"/>
                <a:ext cx="1126500" cy="4671300"/>
              </a:xfrm>
              <a:prstGeom prst="triangle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" name="Google Shape;104;p11"/>
              <p:cNvSpPr/>
              <p:nvPr/>
            </p:nvSpPr>
            <p:spPr>
              <a:xfrm rot="-5400000">
                <a:off x="6302700" y="236100"/>
                <a:ext cx="1126500" cy="4671300"/>
              </a:xfrm>
              <a:prstGeom prst="triangle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5" name="Google Shape;105;p11"/>
            <p:cNvGrpSpPr/>
            <p:nvPr/>
          </p:nvGrpSpPr>
          <p:grpSpPr>
            <a:xfrm flipH="1" rot="-1800013">
              <a:off x="-1161967" y="1877267"/>
              <a:ext cx="11467935" cy="1388965"/>
              <a:chOff x="-99300" y="2008500"/>
              <a:chExt cx="9300900" cy="1126500"/>
            </a:xfrm>
          </p:grpSpPr>
          <p:sp>
            <p:nvSpPr>
              <p:cNvPr id="106" name="Google Shape;106;p11"/>
              <p:cNvSpPr/>
              <p:nvPr/>
            </p:nvSpPr>
            <p:spPr>
              <a:xfrm rot="5400000">
                <a:off x="1673100" y="236100"/>
                <a:ext cx="1126500" cy="4671300"/>
              </a:xfrm>
              <a:prstGeom prst="triangle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" name="Google Shape;107;p11"/>
              <p:cNvSpPr/>
              <p:nvPr/>
            </p:nvSpPr>
            <p:spPr>
              <a:xfrm rot="-5400000">
                <a:off x="6302700" y="236100"/>
                <a:ext cx="1126500" cy="4671300"/>
              </a:xfrm>
              <a:prstGeom prst="triangle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8" name="Google Shape;108;p11"/>
            <p:cNvGrpSpPr/>
            <p:nvPr/>
          </p:nvGrpSpPr>
          <p:grpSpPr>
            <a:xfrm rot="3599987">
              <a:off x="-1161967" y="1877267"/>
              <a:ext cx="11467935" cy="1388965"/>
              <a:chOff x="-99300" y="2008500"/>
              <a:chExt cx="9300900" cy="1126500"/>
            </a:xfrm>
          </p:grpSpPr>
          <p:sp>
            <p:nvSpPr>
              <p:cNvPr id="109" name="Google Shape;109;p11"/>
              <p:cNvSpPr/>
              <p:nvPr/>
            </p:nvSpPr>
            <p:spPr>
              <a:xfrm rot="5400000">
                <a:off x="1673100" y="236100"/>
                <a:ext cx="1126500" cy="4671300"/>
              </a:xfrm>
              <a:prstGeom prst="triangle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" name="Google Shape;110;p11"/>
              <p:cNvSpPr/>
              <p:nvPr/>
            </p:nvSpPr>
            <p:spPr>
              <a:xfrm rot="-5400000">
                <a:off x="6302700" y="236100"/>
                <a:ext cx="1126500" cy="4671300"/>
              </a:xfrm>
              <a:prstGeom prst="triangle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1" name="Google Shape;111;p11"/>
            <p:cNvGrpSpPr/>
            <p:nvPr/>
          </p:nvGrpSpPr>
          <p:grpSpPr>
            <a:xfrm flipH="1" rot="-3599987">
              <a:off x="-1161967" y="1877267"/>
              <a:ext cx="11467935" cy="1388965"/>
              <a:chOff x="-99300" y="2008500"/>
              <a:chExt cx="9300900" cy="1126500"/>
            </a:xfrm>
          </p:grpSpPr>
          <p:sp>
            <p:nvSpPr>
              <p:cNvPr id="112" name="Google Shape;112;p11"/>
              <p:cNvSpPr/>
              <p:nvPr/>
            </p:nvSpPr>
            <p:spPr>
              <a:xfrm rot="5400000">
                <a:off x="1673100" y="236100"/>
                <a:ext cx="1126500" cy="4671300"/>
              </a:xfrm>
              <a:prstGeom prst="triangle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" name="Google Shape;113;p11"/>
              <p:cNvSpPr/>
              <p:nvPr/>
            </p:nvSpPr>
            <p:spPr>
              <a:xfrm rot="-5400000">
                <a:off x="6302700" y="236100"/>
                <a:ext cx="1126500" cy="4671300"/>
              </a:xfrm>
              <a:prstGeom prst="triangle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4" name="Google Shape;114;p11"/>
            <p:cNvGrpSpPr/>
            <p:nvPr/>
          </p:nvGrpSpPr>
          <p:grpSpPr>
            <a:xfrm rot="-5400000">
              <a:off x="-78450" y="2008500"/>
              <a:ext cx="9300900" cy="1126500"/>
              <a:chOff x="-99300" y="2008500"/>
              <a:chExt cx="9300900" cy="1126500"/>
            </a:xfrm>
          </p:grpSpPr>
          <p:sp>
            <p:nvSpPr>
              <p:cNvPr id="115" name="Google Shape;115;p11"/>
              <p:cNvSpPr/>
              <p:nvPr/>
            </p:nvSpPr>
            <p:spPr>
              <a:xfrm rot="5400000">
                <a:off x="1673100" y="236100"/>
                <a:ext cx="1126500" cy="4671300"/>
              </a:xfrm>
              <a:prstGeom prst="triangle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11"/>
              <p:cNvSpPr/>
              <p:nvPr/>
            </p:nvSpPr>
            <p:spPr>
              <a:xfrm rot="-5400000">
                <a:off x="6302700" y="236100"/>
                <a:ext cx="1126500" cy="4671300"/>
              </a:xfrm>
              <a:prstGeom prst="triangle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id="117" name="Google Shape;117;p11"/>
          <p:cNvPicPr preferRelativeResize="0"/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1"/>
          <p:cNvSpPr txBox="1"/>
          <p:nvPr>
            <p:ph hasCustomPrompt="1" type="title"/>
          </p:nvPr>
        </p:nvSpPr>
        <p:spPr>
          <a:xfrm>
            <a:off x="1468050" y="1593440"/>
            <a:ext cx="6207900" cy="125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10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19" name="Google Shape;119;p11"/>
          <p:cNvSpPr txBox="1"/>
          <p:nvPr>
            <p:ph idx="1" type="subTitle"/>
          </p:nvPr>
        </p:nvSpPr>
        <p:spPr>
          <a:xfrm flipH="1">
            <a:off x="1865700" y="3046960"/>
            <a:ext cx="5412600" cy="39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3"/>
          <p:cNvSpPr/>
          <p:nvPr/>
        </p:nvSpPr>
        <p:spPr>
          <a:xfrm rot="-5400000">
            <a:off x="1974175" y="-2031700"/>
            <a:ext cx="5181000" cy="91794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13"/>
          <p:cNvSpPr txBox="1"/>
          <p:nvPr>
            <p:ph hasCustomPrompt="1" type="title"/>
          </p:nvPr>
        </p:nvSpPr>
        <p:spPr>
          <a:xfrm>
            <a:off x="1428795" y="1261174"/>
            <a:ext cx="885900" cy="5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4" name="Google Shape;124;p13"/>
          <p:cNvSpPr txBox="1"/>
          <p:nvPr>
            <p:ph idx="1" type="subTitle"/>
          </p:nvPr>
        </p:nvSpPr>
        <p:spPr>
          <a:xfrm>
            <a:off x="727845" y="1874295"/>
            <a:ext cx="2287800" cy="371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25" name="Google Shape;125;p13"/>
          <p:cNvSpPr txBox="1"/>
          <p:nvPr>
            <p:ph idx="2" type="subTitle"/>
          </p:nvPr>
        </p:nvSpPr>
        <p:spPr>
          <a:xfrm>
            <a:off x="727845" y="2245683"/>
            <a:ext cx="2287800" cy="64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pic>
        <p:nvPicPr>
          <p:cNvPr id="126" name="Google Shape;126;p13"/>
          <p:cNvPicPr preferRelativeResize="0"/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-19840" y="42078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13"/>
          <p:cNvSpPr txBox="1"/>
          <p:nvPr>
            <p:ph hasCustomPrompt="1" idx="3" type="title"/>
          </p:nvPr>
        </p:nvSpPr>
        <p:spPr>
          <a:xfrm>
            <a:off x="4129051" y="1261174"/>
            <a:ext cx="885900" cy="5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8" name="Google Shape;128;p13"/>
          <p:cNvSpPr txBox="1"/>
          <p:nvPr>
            <p:ph idx="4" type="subTitle"/>
          </p:nvPr>
        </p:nvSpPr>
        <p:spPr>
          <a:xfrm>
            <a:off x="3428101" y="1874295"/>
            <a:ext cx="2287800" cy="371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29" name="Google Shape;129;p13"/>
          <p:cNvSpPr txBox="1"/>
          <p:nvPr>
            <p:ph idx="5" type="subTitle"/>
          </p:nvPr>
        </p:nvSpPr>
        <p:spPr>
          <a:xfrm>
            <a:off x="3428101" y="2245683"/>
            <a:ext cx="2287800" cy="64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130" name="Google Shape;130;p13"/>
          <p:cNvSpPr txBox="1"/>
          <p:nvPr>
            <p:ph hasCustomPrompt="1" idx="6" type="title"/>
          </p:nvPr>
        </p:nvSpPr>
        <p:spPr>
          <a:xfrm>
            <a:off x="6829307" y="1261174"/>
            <a:ext cx="885900" cy="5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1" name="Google Shape;131;p13"/>
          <p:cNvSpPr txBox="1"/>
          <p:nvPr>
            <p:ph idx="7" type="subTitle"/>
          </p:nvPr>
        </p:nvSpPr>
        <p:spPr>
          <a:xfrm>
            <a:off x="6128357" y="1874295"/>
            <a:ext cx="2287800" cy="371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32" name="Google Shape;132;p13"/>
          <p:cNvSpPr txBox="1"/>
          <p:nvPr>
            <p:ph idx="8" type="subTitle"/>
          </p:nvPr>
        </p:nvSpPr>
        <p:spPr>
          <a:xfrm>
            <a:off x="6128357" y="2245683"/>
            <a:ext cx="2287800" cy="64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133" name="Google Shape;133;p13"/>
          <p:cNvSpPr txBox="1"/>
          <p:nvPr>
            <p:ph idx="9"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  <p:sp>
        <p:nvSpPr>
          <p:cNvPr id="134" name="Google Shape;134;p13"/>
          <p:cNvSpPr txBox="1"/>
          <p:nvPr>
            <p:ph hasCustomPrompt="1" idx="13" type="title"/>
          </p:nvPr>
        </p:nvSpPr>
        <p:spPr>
          <a:xfrm>
            <a:off x="1428795" y="3047582"/>
            <a:ext cx="885900" cy="527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5" name="Google Shape;135;p13"/>
          <p:cNvSpPr txBox="1"/>
          <p:nvPr>
            <p:ph idx="14" type="subTitle"/>
          </p:nvPr>
        </p:nvSpPr>
        <p:spPr>
          <a:xfrm>
            <a:off x="727845" y="3660691"/>
            <a:ext cx="2287800" cy="371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36" name="Google Shape;136;p13"/>
          <p:cNvSpPr txBox="1"/>
          <p:nvPr>
            <p:ph idx="15" type="subTitle"/>
          </p:nvPr>
        </p:nvSpPr>
        <p:spPr>
          <a:xfrm>
            <a:off x="727845" y="4032093"/>
            <a:ext cx="2287800" cy="64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137" name="Google Shape;137;p13"/>
          <p:cNvSpPr txBox="1"/>
          <p:nvPr>
            <p:ph hasCustomPrompt="1" idx="16" type="title"/>
          </p:nvPr>
        </p:nvSpPr>
        <p:spPr>
          <a:xfrm>
            <a:off x="4129051" y="3047582"/>
            <a:ext cx="885900" cy="5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8" name="Google Shape;138;p13"/>
          <p:cNvSpPr txBox="1"/>
          <p:nvPr>
            <p:ph idx="17" type="subTitle"/>
          </p:nvPr>
        </p:nvSpPr>
        <p:spPr>
          <a:xfrm>
            <a:off x="3428101" y="3660691"/>
            <a:ext cx="2287800" cy="371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39" name="Google Shape;139;p13"/>
          <p:cNvSpPr txBox="1"/>
          <p:nvPr>
            <p:ph idx="18" type="subTitle"/>
          </p:nvPr>
        </p:nvSpPr>
        <p:spPr>
          <a:xfrm>
            <a:off x="3428101" y="4032092"/>
            <a:ext cx="2287800" cy="64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140" name="Google Shape;140;p13"/>
          <p:cNvSpPr txBox="1"/>
          <p:nvPr>
            <p:ph hasCustomPrompt="1" idx="19" type="title"/>
          </p:nvPr>
        </p:nvSpPr>
        <p:spPr>
          <a:xfrm>
            <a:off x="6829307" y="3047582"/>
            <a:ext cx="885900" cy="5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1" name="Google Shape;141;p13"/>
          <p:cNvSpPr txBox="1"/>
          <p:nvPr>
            <p:ph idx="20" type="subTitle"/>
          </p:nvPr>
        </p:nvSpPr>
        <p:spPr>
          <a:xfrm>
            <a:off x="6128357" y="3660691"/>
            <a:ext cx="2287800" cy="371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42" name="Google Shape;142;p13"/>
          <p:cNvSpPr txBox="1"/>
          <p:nvPr>
            <p:ph idx="21" type="subTitle"/>
          </p:nvPr>
        </p:nvSpPr>
        <p:spPr>
          <a:xfrm>
            <a:off x="6128357" y="4032093"/>
            <a:ext cx="2287800" cy="64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18_1_1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4"/>
          <p:cNvSpPr/>
          <p:nvPr/>
        </p:nvSpPr>
        <p:spPr>
          <a:xfrm>
            <a:off x="0" y="0"/>
            <a:ext cx="4572000" cy="5143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5" name="Google Shape;145;p14"/>
          <p:cNvPicPr preferRelativeResize="0"/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14"/>
          <p:cNvSpPr txBox="1"/>
          <p:nvPr>
            <p:ph type="title"/>
          </p:nvPr>
        </p:nvSpPr>
        <p:spPr>
          <a:xfrm>
            <a:off x="3897620" y="2235211"/>
            <a:ext cx="4099800" cy="40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sp>
        <p:nvSpPr>
          <p:cNvPr id="147" name="Google Shape;147;p14"/>
          <p:cNvSpPr txBox="1"/>
          <p:nvPr>
            <p:ph idx="1" type="subTitle"/>
          </p:nvPr>
        </p:nvSpPr>
        <p:spPr>
          <a:xfrm>
            <a:off x="3693920" y="754077"/>
            <a:ext cx="4507200" cy="1168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23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" name="Google Shape;149;p15"/>
          <p:cNvGrpSpPr/>
          <p:nvPr/>
        </p:nvGrpSpPr>
        <p:grpSpPr>
          <a:xfrm flipH="1" rot="10800000">
            <a:off x="0" y="-150"/>
            <a:ext cx="9144000" cy="5143775"/>
            <a:chOff x="0" y="-150"/>
            <a:chExt cx="9144000" cy="5143775"/>
          </a:xfrm>
        </p:grpSpPr>
        <p:sp>
          <p:nvSpPr>
            <p:cNvPr id="150" name="Google Shape;150;p15"/>
            <p:cNvSpPr/>
            <p:nvPr/>
          </p:nvSpPr>
          <p:spPr>
            <a:xfrm>
              <a:off x="0" y="4058225"/>
              <a:ext cx="1085400" cy="1085400"/>
            </a:xfrm>
            <a:prstGeom prst="rtTriangl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5"/>
            <p:cNvSpPr/>
            <p:nvPr/>
          </p:nvSpPr>
          <p:spPr>
            <a:xfrm rot="10800000">
              <a:off x="7366500" y="-150"/>
              <a:ext cx="1777500" cy="1777500"/>
            </a:xfrm>
            <a:prstGeom prst="rtTriangl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52" name="Google Shape;152;p15"/>
          <p:cNvPicPr preferRelativeResize="0"/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15"/>
          <p:cNvSpPr txBox="1"/>
          <p:nvPr>
            <p:ph idx="1" type="body"/>
          </p:nvPr>
        </p:nvSpPr>
        <p:spPr>
          <a:xfrm>
            <a:off x="4748375" y="1400922"/>
            <a:ext cx="3675600" cy="30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154" name="Google Shape;154;p15"/>
          <p:cNvSpPr txBox="1"/>
          <p:nvPr>
            <p:ph idx="2" type="body"/>
          </p:nvPr>
        </p:nvSpPr>
        <p:spPr>
          <a:xfrm>
            <a:off x="720000" y="1400922"/>
            <a:ext cx="3675600" cy="30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155" name="Google Shape;155;p15"/>
          <p:cNvSpPr txBox="1"/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Font typeface="Fredoka One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CUSTOM_23_1_2_2"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6"/>
          <p:cNvSpPr/>
          <p:nvPr/>
        </p:nvSpPr>
        <p:spPr>
          <a:xfrm rot="-5400000">
            <a:off x="1860750" y="-2053650"/>
            <a:ext cx="5422500" cy="9250800"/>
          </a:xfrm>
          <a:prstGeom prst="trapezoid">
            <a:avLst>
              <a:gd fmla="val 31495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8" name="Google Shape;158;p16"/>
          <p:cNvPicPr preferRelativeResize="0"/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16"/>
          <p:cNvSpPr txBox="1"/>
          <p:nvPr>
            <p:ph idx="1" type="subTitle"/>
          </p:nvPr>
        </p:nvSpPr>
        <p:spPr>
          <a:xfrm>
            <a:off x="1710600" y="1845904"/>
            <a:ext cx="25698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60" name="Google Shape;160;p16"/>
          <p:cNvSpPr txBox="1"/>
          <p:nvPr>
            <p:ph idx="2" type="subTitle"/>
          </p:nvPr>
        </p:nvSpPr>
        <p:spPr>
          <a:xfrm>
            <a:off x="1710600" y="2234131"/>
            <a:ext cx="2569800" cy="61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1" name="Google Shape;161;p16"/>
          <p:cNvSpPr txBox="1"/>
          <p:nvPr>
            <p:ph idx="3" type="subTitle"/>
          </p:nvPr>
        </p:nvSpPr>
        <p:spPr>
          <a:xfrm>
            <a:off x="1710600" y="3214448"/>
            <a:ext cx="25698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62" name="Google Shape;162;p16"/>
          <p:cNvSpPr txBox="1"/>
          <p:nvPr>
            <p:ph idx="4" type="subTitle"/>
          </p:nvPr>
        </p:nvSpPr>
        <p:spPr>
          <a:xfrm>
            <a:off x="1710600" y="3602674"/>
            <a:ext cx="2569800" cy="61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3" name="Google Shape;163;p16"/>
          <p:cNvSpPr txBox="1"/>
          <p:nvPr>
            <p:ph type="title"/>
          </p:nvPr>
        </p:nvSpPr>
        <p:spPr>
          <a:xfrm>
            <a:off x="720000" y="387600"/>
            <a:ext cx="3316200" cy="592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2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7"/>
          <p:cNvSpPr/>
          <p:nvPr/>
        </p:nvSpPr>
        <p:spPr>
          <a:xfrm rot="5400000">
            <a:off x="-338137" y="278338"/>
            <a:ext cx="5227600" cy="4592675"/>
          </a:xfrm>
          <a:prstGeom prst="flowChartManualInpu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6" name="Google Shape;166;p17"/>
          <p:cNvPicPr preferRelativeResize="0"/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17"/>
          <p:cNvSpPr txBox="1"/>
          <p:nvPr>
            <p:ph type="title"/>
          </p:nvPr>
        </p:nvSpPr>
        <p:spPr>
          <a:xfrm>
            <a:off x="4569872" y="387600"/>
            <a:ext cx="3852000" cy="592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  <p:sp>
        <p:nvSpPr>
          <p:cNvPr id="168" name="Google Shape;168;p17"/>
          <p:cNvSpPr txBox="1"/>
          <p:nvPr>
            <p:ph idx="1" type="subTitle"/>
          </p:nvPr>
        </p:nvSpPr>
        <p:spPr>
          <a:xfrm>
            <a:off x="5504850" y="1386650"/>
            <a:ext cx="29169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69" name="Google Shape;169;p17"/>
          <p:cNvSpPr txBox="1"/>
          <p:nvPr>
            <p:ph idx="2" type="subTitle"/>
          </p:nvPr>
        </p:nvSpPr>
        <p:spPr>
          <a:xfrm>
            <a:off x="5504850" y="1730685"/>
            <a:ext cx="2916900" cy="69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170" name="Google Shape;170;p17"/>
          <p:cNvSpPr txBox="1"/>
          <p:nvPr>
            <p:ph idx="3" type="subTitle"/>
          </p:nvPr>
        </p:nvSpPr>
        <p:spPr>
          <a:xfrm>
            <a:off x="5504850" y="2524826"/>
            <a:ext cx="29169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71" name="Google Shape;171;p17"/>
          <p:cNvSpPr txBox="1"/>
          <p:nvPr>
            <p:ph idx="4" type="subTitle"/>
          </p:nvPr>
        </p:nvSpPr>
        <p:spPr>
          <a:xfrm>
            <a:off x="5504850" y="2868861"/>
            <a:ext cx="2916900" cy="69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172" name="Google Shape;172;p17"/>
          <p:cNvSpPr txBox="1"/>
          <p:nvPr>
            <p:ph idx="5" type="subTitle"/>
          </p:nvPr>
        </p:nvSpPr>
        <p:spPr>
          <a:xfrm>
            <a:off x="5504850" y="3663001"/>
            <a:ext cx="29169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73" name="Google Shape;173;p17"/>
          <p:cNvSpPr txBox="1"/>
          <p:nvPr>
            <p:ph idx="6" type="subTitle"/>
          </p:nvPr>
        </p:nvSpPr>
        <p:spPr>
          <a:xfrm>
            <a:off x="5504850" y="4007036"/>
            <a:ext cx="2916900" cy="69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2_2_1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5" name="Google Shape;175;p18"/>
          <p:cNvGrpSpPr/>
          <p:nvPr/>
        </p:nvGrpSpPr>
        <p:grpSpPr>
          <a:xfrm>
            <a:off x="-740994" y="-896691"/>
            <a:ext cx="10625988" cy="8781435"/>
            <a:chOff x="-740994" y="-896691"/>
            <a:chExt cx="10625988" cy="8781435"/>
          </a:xfrm>
        </p:grpSpPr>
        <p:grpSp>
          <p:nvGrpSpPr>
            <p:cNvPr id="176" name="Google Shape;176;p18"/>
            <p:cNvGrpSpPr/>
            <p:nvPr/>
          </p:nvGrpSpPr>
          <p:grpSpPr>
            <a:xfrm>
              <a:off x="-78450" y="2008500"/>
              <a:ext cx="9300900" cy="1126500"/>
              <a:chOff x="-99300" y="2008500"/>
              <a:chExt cx="9300900" cy="1126500"/>
            </a:xfrm>
          </p:grpSpPr>
          <p:sp>
            <p:nvSpPr>
              <p:cNvPr id="177" name="Google Shape;177;p18"/>
              <p:cNvSpPr/>
              <p:nvPr/>
            </p:nvSpPr>
            <p:spPr>
              <a:xfrm rot="5400000">
                <a:off x="1673100" y="236100"/>
                <a:ext cx="1126500" cy="4671300"/>
              </a:xfrm>
              <a:prstGeom prst="triangle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" name="Google Shape;178;p18"/>
              <p:cNvSpPr/>
              <p:nvPr/>
            </p:nvSpPr>
            <p:spPr>
              <a:xfrm rot="-5400000">
                <a:off x="6302700" y="236100"/>
                <a:ext cx="1126500" cy="4671300"/>
              </a:xfrm>
              <a:prstGeom prst="triangle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9" name="Google Shape;179;p18"/>
            <p:cNvGrpSpPr/>
            <p:nvPr/>
          </p:nvGrpSpPr>
          <p:grpSpPr>
            <a:xfrm rot="1800013">
              <a:off x="-1161967" y="1877267"/>
              <a:ext cx="11467935" cy="1388965"/>
              <a:chOff x="-99300" y="2008500"/>
              <a:chExt cx="9300900" cy="1126500"/>
            </a:xfrm>
          </p:grpSpPr>
          <p:sp>
            <p:nvSpPr>
              <p:cNvPr id="180" name="Google Shape;180;p18"/>
              <p:cNvSpPr/>
              <p:nvPr/>
            </p:nvSpPr>
            <p:spPr>
              <a:xfrm rot="5400000">
                <a:off x="1673100" y="236100"/>
                <a:ext cx="1126500" cy="4671300"/>
              </a:xfrm>
              <a:prstGeom prst="triangle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18"/>
              <p:cNvSpPr/>
              <p:nvPr/>
            </p:nvSpPr>
            <p:spPr>
              <a:xfrm rot="-5400000">
                <a:off x="6302700" y="236100"/>
                <a:ext cx="1126500" cy="4671300"/>
              </a:xfrm>
              <a:prstGeom prst="triangle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2" name="Google Shape;182;p18"/>
            <p:cNvGrpSpPr/>
            <p:nvPr/>
          </p:nvGrpSpPr>
          <p:grpSpPr>
            <a:xfrm flipH="1" rot="-1800013">
              <a:off x="-1161967" y="1877267"/>
              <a:ext cx="11467935" cy="1388965"/>
              <a:chOff x="-99300" y="2008500"/>
              <a:chExt cx="9300900" cy="1126500"/>
            </a:xfrm>
          </p:grpSpPr>
          <p:sp>
            <p:nvSpPr>
              <p:cNvPr id="183" name="Google Shape;183;p18"/>
              <p:cNvSpPr/>
              <p:nvPr/>
            </p:nvSpPr>
            <p:spPr>
              <a:xfrm rot="5400000">
                <a:off x="1673100" y="236100"/>
                <a:ext cx="1126500" cy="4671300"/>
              </a:xfrm>
              <a:prstGeom prst="triangle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" name="Google Shape;184;p18"/>
              <p:cNvSpPr/>
              <p:nvPr/>
            </p:nvSpPr>
            <p:spPr>
              <a:xfrm rot="-5400000">
                <a:off x="6302700" y="236100"/>
                <a:ext cx="1126500" cy="4671300"/>
              </a:xfrm>
              <a:prstGeom prst="triangle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85" name="Google Shape;185;p18"/>
            <p:cNvSpPr/>
            <p:nvPr/>
          </p:nvSpPr>
          <p:spPr>
            <a:xfrm rot="-1800013">
              <a:off x="5304591" y="2163656"/>
              <a:ext cx="1388965" cy="5759675"/>
            </a:xfrm>
            <a:prstGeom prst="triangl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8"/>
            <p:cNvSpPr/>
            <p:nvPr/>
          </p:nvSpPr>
          <p:spPr>
            <a:xfrm flipH="1" rot="1800013">
              <a:off x="2450443" y="2163656"/>
              <a:ext cx="1388965" cy="5759675"/>
            </a:xfrm>
            <a:prstGeom prst="triangl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8"/>
            <p:cNvSpPr/>
            <p:nvPr/>
          </p:nvSpPr>
          <p:spPr>
            <a:xfrm>
              <a:off x="4008750" y="2550900"/>
              <a:ext cx="1126500" cy="4671300"/>
            </a:xfrm>
            <a:prstGeom prst="triangl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88" name="Google Shape;188;p18"/>
          <p:cNvPicPr preferRelativeResize="0"/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18"/>
          <p:cNvSpPr txBox="1"/>
          <p:nvPr>
            <p:ph hasCustomPrompt="1" type="title"/>
          </p:nvPr>
        </p:nvSpPr>
        <p:spPr>
          <a:xfrm>
            <a:off x="1428791" y="1675711"/>
            <a:ext cx="885900" cy="5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90" name="Google Shape;190;p18"/>
          <p:cNvSpPr txBox="1"/>
          <p:nvPr>
            <p:ph idx="1" type="subTitle"/>
          </p:nvPr>
        </p:nvSpPr>
        <p:spPr>
          <a:xfrm>
            <a:off x="727841" y="2352849"/>
            <a:ext cx="2287800" cy="371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91" name="Google Shape;191;p18"/>
          <p:cNvSpPr txBox="1"/>
          <p:nvPr>
            <p:ph idx="2" type="subTitle"/>
          </p:nvPr>
        </p:nvSpPr>
        <p:spPr>
          <a:xfrm>
            <a:off x="727850" y="2834829"/>
            <a:ext cx="2287800" cy="105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192" name="Google Shape;192;p18"/>
          <p:cNvSpPr txBox="1"/>
          <p:nvPr>
            <p:ph hasCustomPrompt="1" idx="3" type="title"/>
          </p:nvPr>
        </p:nvSpPr>
        <p:spPr>
          <a:xfrm>
            <a:off x="4129046" y="1675711"/>
            <a:ext cx="885900" cy="5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93" name="Google Shape;193;p18"/>
          <p:cNvSpPr txBox="1"/>
          <p:nvPr>
            <p:ph idx="4" type="subTitle"/>
          </p:nvPr>
        </p:nvSpPr>
        <p:spPr>
          <a:xfrm>
            <a:off x="3428100" y="2352849"/>
            <a:ext cx="2287800" cy="371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94" name="Google Shape;194;p18"/>
          <p:cNvSpPr txBox="1"/>
          <p:nvPr>
            <p:ph idx="5" type="subTitle"/>
          </p:nvPr>
        </p:nvSpPr>
        <p:spPr>
          <a:xfrm>
            <a:off x="3428103" y="2834829"/>
            <a:ext cx="2287800" cy="105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195" name="Google Shape;195;p18"/>
          <p:cNvSpPr txBox="1"/>
          <p:nvPr>
            <p:ph hasCustomPrompt="1" idx="6" type="title"/>
          </p:nvPr>
        </p:nvSpPr>
        <p:spPr>
          <a:xfrm>
            <a:off x="6829309" y="1675711"/>
            <a:ext cx="885900" cy="5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96" name="Google Shape;196;p18"/>
          <p:cNvSpPr txBox="1"/>
          <p:nvPr>
            <p:ph idx="7" type="subTitle"/>
          </p:nvPr>
        </p:nvSpPr>
        <p:spPr>
          <a:xfrm>
            <a:off x="6128359" y="2352849"/>
            <a:ext cx="2287800" cy="371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97" name="Google Shape;197;p18"/>
          <p:cNvSpPr txBox="1"/>
          <p:nvPr>
            <p:ph idx="8" type="subTitle"/>
          </p:nvPr>
        </p:nvSpPr>
        <p:spPr>
          <a:xfrm>
            <a:off x="6128355" y="2834829"/>
            <a:ext cx="2287800" cy="105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198" name="Google Shape;198;p18"/>
          <p:cNvSpPr txBox="1"/>
          <p:nvPr>
            <p:ph idx="9"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3_1_4"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9"/>
          <p:cNvSpPr/>
          <p:nvPr/>
        </p:nvSpPr>
        <p:spPr>
          <a:xfrm rot="10800000">
            <a:off x="2235900" y="0"/>
            <a:ext cx="6908100" cy="5143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1" name="Google Shape;201;p19"/>
          <p:cNvPicPr preferRelativeResize="0"/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19"/>
          <p:cNvSpPr txBox="1"/>
          <p:nvPr>
            <p:ph type="title"/>
          </p:nvPr>
        </p:nvSpPr>
        <p:spPr>
          <a:xfrm>
            <a:off x="720000" y="387600"/>
            <a:ext cx="7701600" cy="592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  <p:sp>
        <p:nvSpPr>
          <p:cNvPr id="203" name="Google Shape;203;p19"/>
          <p:cNvSpPr txBox="1"/>
          <p:nvPr>
            <p:ph idx="1" type="subTitle"/>
          </p:nvPr>
        </p:nvSpPr>
        <p:spPr>
          <a:xfrm>
            <a:off x="725444" y="1939150"/>
            <a:ext cx="21753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04" name="Google Shape;204;p19"/>
          <p:cNvSpPr txBox="1"/>
          <p:nvPr>
            <p:ph idx="2" type="subTitle"/>
          </p:nvPr>
        </p:nvSpPr>
        <p:spPr>
          <a:xfrm>
            <a:off x="725444" y="2310538"/>
            <a:ext cx="2175300" cy="64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5" name="Google Shape;205;p19"/>
          <p:cNvSpPr txBox="1"/>
          <p:nvPr>
            <p:ph idx="3" type="subTitle"/>
          </p:nvPr>
        </p:nvSpPr>
        <p:spPr>
          <a:xfrm>
            <a:off x="725444" y="3725548"/>
            <a:ext cx="21753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06" name="Google Shape;206;p19"/>
          <p:cNvSpPr txBox="1"/>
          <p:nvPr>
            <p:ph idx="4" type="subTitle"/>
          </p:nvPr>
        </p:nvSpPr>
        <p:spPr>
          <a:xfrm>
            <a:off x="725444" y="4096950"/>
            <a:ext cx="2175300" cy="64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7" name="Google Shape;207;p19"/>
          <p:cNvSpPr txBox="1"/>
          <p:nvPr>
            <p:ph hasCustomPrompt="1" idx="5" type="title"/>
          </p:nvPr>
        </p:nvSpPr>
        <p:spPr>
          <a:xfrm>
            <a:off x="1460288" y="1326804"/>
            <a:ext cx="705600" cy="5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08" name="Google Shape;208;p19"/>
          <p:cNvSpPr txBox="1"/>
          <p:nvPr>
            <p:ph hasCustomPrompt="1" idx="6" type="title"/>
          </p:nvPr>
        </p:nvSpPr>
        <p:spPr>
          <a:xfrm>
            <a:off x="1460288" y="3113213"/>
            <a:ext cx="705600" cy="5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09" name="Google Shape;209;p19"/>
          <p:cNvSpPr txBox="1"/>
          <p:nvPr>
            <p:ph idx="7" type="subTitle"/>
          </p:nvPr>
        </p:nvSpPr>
        <p:spPr>
          <a:xfrm>
            <a:off x="6243262" y="1939150"/>
            <a:ext cx="21753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10" name="Google Shape;210;p19"/>
          <p:cNvSpPr txBox="1"/>
          <p:nvPr>
            <p:ph idx="8" type="subTitle"/>
          </p:nvPr>
        </p:nvSpPr>
        <p:spPr>
          <a:xfrm>
            <a:off x="6243262" y="2310538"/>
            <a:ext cx="2175300" cy="64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1" name="Google Shape;211;p19"/>
          <p:cNvSpPr txBox="1"/>
          <p:nvPr>
            <p:ph idx="9" type="subTitle"/>
          </p:nvPr>
        </p:nvSpPr>
        <p:spPr>
          <a:xfrm>
            <a:off x="6243262" y="3725548"/>
            <a:ext cx="21753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12" name="Google Shape;212;p19"/>
          <p:cNvSpPr txBox="1"/>
          <p:nvPr>
            <p:ph idx="13" type="subTitle"/>
          </p:nvPr>
        </p:nvSpPr>
        <p:spPr>
          <a:xfrm>
            <a:off x="6243262" y="4096950"/>
            <a:ext cx="2175300" cy="64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3" name="Google Shape;213;p19"/>
          <p:cNvSpPr txBox="1"/>
          <p:nvPr>
            <p:ph hasCustomPrompt="1" idx="14" type="title"/>
          </p:nvPr>
        </p:nvSpPr>
        <p:spPr>
          <a:xfrm>
            <a:off x="6978109" y="1326804"/>
            <a:ext cx="705600" cy="5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14" name="Google Shape;214;p19"/>
          <p:cNvSpPr txBox="1"/>
          <p:nvPr>
            <p:ph hasCustomPrompt="1" idx="15" type="title"/>
          </p:nvPr>
        </p:nvSpPr>
        <p:spPr>
          <a:xfrm>
            <a:off x="6978109" y="3113213"/>
            <a:ext cx="705600" cy="5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4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0"/>
          <p:cNvSpPr/>
          <p:nvPr/>
        </p:nvSpPr>
        <p:spPr>
          <a:xfrm flipH="1" rot="5400000">
            <a:off x="1943075" y="-1993800"/>
            <a:ext cx="5256300" cy="9131100"/>
          </a:xfrm>
          <a:prstGeom prst="trapezoid">
            <a:avLst>
              <a:gd fmla="val 39471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7" name="Google Shape;217;p20"/>
          <p:cNvPicPr preferRelativeResize="0"/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20"/>
          <p:cNvSpPr txBox="1"/>
          <p:nvPr>
            <p:ph idx="1" type="subTitle"/>
          </p:nvPr>
        </p:nvSpPr>
        <p:spPr>
          <a:xfrm>
            <a:off x="845225" y="3660691"/>
            <a:ext cx="2070900" cy="371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19" name="Google Shape;219;p20"/>
          <p:cNvSpPr txBox="1"/>
          <p:nvPr>
            <p:ph idx="2" type="subTitle"/>
          </p:nvPr>
        </p:nvSpPr>
        <p:spPr>
          <a:xfrm>
            <a:off x="845225" y="4032095"/>
            <a:ext cx="2070900" cy="64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220" name="Google Shape;220;p20"/>
          <p:cNvSpPr txBox="1"/>
          <p:nvPr>
            <p:ph idx="3" type="subTitle"/>
          </p:nvPr>
        </p:nvSpPr>
        <p:spPr>
          <a:xfrm>
            <a:off x="3536550" y="3660691"/>
            <a:ext cx="20709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21" name="Google Shape;221;p20"/>
          <p:cNvSpPr txBox="1"/>
          <p:nvPr>
            <p:ph idx="4" type="subTitle"/>
          </p:nvPr>
        </p:nvSpPr>
        <p:spPr>
          <a:xfrm>
            <a:off x="3536550" y="4032095"/>
            <a:ext cx="2070900" cy="64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222" name="Google Shape;222;p20"/>
          <p:cNvSpPr txBox="1"/>
          <p:nvPr>
            <p:ph idx="5" type="subTitle"/>
          </p:nvPr>
        </p:nvSpPr>
        <p:spPr>
          <a:xfrm>
            <a:off x="6227875" y="3660691"/>
            <a:ext cx="2070900" cy="371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23" name="Google Shape;223;p20"/>
          <p:cNvSpPr txBox="1"/>
          <p:nvPr>
            <p:ph idx="6" type="subTitle"/>
          </p:nvPr>
        </p:nvSpPr>
        <p:spPr>
          <a:xfrm>
            <a:off x="6227875" y="4032095"/>
            <a:ext cx="2070900" cy="64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224" name="Google Shape;224;p20"/>
          <p:cNvSpPr txBox="1"/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25" name="Google Shape;225;p20"/>
          <p:cNvSpPr txBox="1"/>
          <p:nvPr>
            <p:ph idx="7" type="subTitle"/>
          </p:nvPr>
        </p:nvSpPr>
        <p:spPr>
          <a:xfrm>
            <a:off x="845231" y="1921051"/>
            <a:ext cx="20709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26" name="Google Shape;226;p20"/>
          <p:cNvSpPr txBox="1"/>
          <p:nvPr>
            <p:ph idx="8" type="subTitle"/>
          </p:nvPr>
        </p:nvSpPr>
        <p:spPr>
          <a:xfrm>
            <a:off x="845231" y="2292453"/>
            <a:ext cx="2070900" cy="64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227" name="Google Shape;227;p20"/>
          <p:cNvSpPr txBox="1"/>
          <p:nvPr>
            <p:ph idx="9" type="subTitle"/>
          </p:nvPr>
        </p:nvSpPr>
        <p:spPr>
          <a:xfrm>
            <a:off x="3536550" y="1921051"/>
            <a:ext cx="20709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28" name="Google Shape;228;p20"/>
          <p:cNvSpPr txBox="1"/>
          <p:nvPr>
            <p:ph idx="13" type="subTitle"/>
          </p:nvPr>
        </p:nvSpPr>
        <p:spPr>
          <a:xfrm>
            <a:off x="3536550" y="2292453"/>
            <a:ext cx="2070900" cy="64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229" name="Google Shape;229;p20"/>
          <p:cNvSpPr txBox="1"/>
          <p:nvPr>
            <p:ph idx="14" type="subTitle"/>
          </p:nvPr>
        </p:nvSpPr>
        <p:spPr>
          <a:xfrm>
            <a:off x="6227875" y="1921051"/>
            <a:ext cx="20709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30" name="Google Shape;230;p20"/>
          <p:cNvSpPr txBox="1"/>
          <p:nvPr>
            <p:ph idx="15" type="subTitle"/>
          </p:nvPr>
        </p:nvSpPr>
        <p:spPr>
          <a:xfrm>
            <a:off x="6227875" y="2292453"/>
            <a:ext cx="2070900" cy="64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3"/>
          <p:cNvSpPr/>
          <p:nvPr/>
        </p:nvSpPr>
        <p:spPr>
          <a:xfrm>
            <a:off x="4572000" y="0"/>
            <a:ext cx="3849600" cy="5143500"/>
          </a:xfrm>
          <a:prstGeom prst="trapezoid">
            <a:avLst>
              <a:gd fmla="val 29612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" name="Google Shape;33;p3"/>
          <p:cNvPicPr preferRelativeResize="0"/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3"/>
          <p:cNvSpPr txBox="1"/>
          <p:nvPr>
            <p:ph type="title"/>
          </p:nvPr>
        </p:nvSpPr>
        <p:spPr>
          <a:xfrm>
            <a:off x="1123300" y="2354895"/>
            <a:ext cx="3039300" cy="91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6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  <p:sp>
        <p:nvSpPr>
          <p:cNvPr id="35" name="Google Shape;35;p3"/>
          <p:cNvSpPr txBox="1"/>
          <p:nvPr>
            <p:ph hasCustomPrompt="1" idx="2" type="title"/>
          </p:nvPr>
        </p:nvSpPr>
        <p:spPr>
          <a:xfrm>
            <a:off x="1956400" y="1032375"/>
            <a:ext cx="1373100" cy="114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10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36" name="Google Shape;36;p3"/>
          <p:cNvSpPr txBox="1"/>
          <p:nvPr>
            <p:ph idx="1" type="subTitle"/>
          </p:nvPr>
        </p:nvSpPr>
        <p:spPr>
          <a:xfrm>
            <a:off x="1290550" y="3525225"/>
            <a:ext cx="2704800" cy="51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5_1"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2" name="Google Shape;232;p21"/>
          <p:cNvGrpSpPr/>
          <p:nvPr/>
        </p:nvGrpSpPr>
        <p:grpSpPr>
          <a:xfrm>
            <a:off x="-538385" y="-2861598"/>
            <a:ext cx="5452219" cy="10866697"/>
            <a:chOff x="-420075" y="-3511250"/>
            <a:chExt cx="6125400" cy="12208400"/>
          </a:xfrm>
        </p:grpSpPr>
        <p:sp>
          <p:nvSpPr>
            <p:cNvPr id="233" name="Google Shape;233;p21"/>
            <p:cNvSpPr/>
            <p:nvPr/>
          </p:nvSpPr>
          <p:spPr>
            <a:xfrm rot="-2700000">
              <a:off x="476969" y="-2614206"/>
              <a:ext cx="4331312" cy="4331312"/>
            </a:xfrm>
            <a:prstGeom prst="rtTriangl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21"/>
            <p:cNvSpPr/>
            <p:nvPr/>
          </p:nvSpPr>
          <p:spPr>
            <a:xfrm rot="8100000">
              <a:off x="476969" y="3468794"/>
              <a:ext cx="4331312" cy="4331312"/>
            </a:xfrm>
            <a:prstGeom prst="rtTriangl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35" name="Google Shape;235;p21"/>
          <p:cNvPicPr preferRelativeResize="0"/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21"/>
          <p:cNvSpPr txBox="1"/>
          <p:nvPr>
            <p:ph hasCustomPrompt="1" type="title"/>
          </p:nvPr>
        </p:nvSpPr>
        <p:spPr>
          <a:xfrm>
            <a:off x="4294482" y="562500"/>
            <a:ext cx="3709800" cy="74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237" name="Google Shape;237;p21"/>
          <p:cNvSpPr txBox="1"/>
          <p:nvPr>
            <p:ph idx="1" type="subTitle"/>
          </p:nvPr>
        </p:nvSpPr>
        <p:spPr>
          <a:xfrm>
            <a:off x="4294482" y="1235703"/>
            <a:ext cx="3709800" cy="43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238" name="Google Shape;238;p21"/>
          <p:cNvSpPr txBox="1"/>
          <p:nvPr>
            <p:ph hasCustomPrompt="1" idx="2" type="title"/>
          </p:nvPr>
        </p:nvSpPr>
        <p:spPr>
          <a:xfrm>
            <a:off x="4294482" y="2038681"/>
            <a:ext cx="3709800" cy="74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39" name="Google Shape;239;p21"/>
          <p:cNvSpPr txBox="1"/>
          <p:nvPr>
            <p:ph idx="3" type="subTitle"/>
          </p:nvPr>
        </p:nvSpPr>
        <p:spPr>
          <a:xfrm>
            <a:off x="4294482" y="2711901"/>
            <a:ext cx="3709800" cy="43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240" name="Google Shape;240;p21"/>
          <p:cNvSpPr txBox="1"/>
          <p:nvPr>
            <p:ph hasCustomPrompt="1" idx="4" type="title"/>
          </p:nvPr>
        </p:nvSpPr>
        <p:spPr>
          <a:xfrm>
            <a:off x="4294482" y="3514862"/>
            <a:ext cx="3709800" cy="74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41" name="Google Shape;241;p21"/>
          <p:cNvSpPr txBox="1"/>
          <p:nvPr>
            <p:ph idx="5" type="subTitle"/>
          </p:nvPr>
        </p:nvSpPr>
        <p:spPr>
          <a:xfrm>
            <a:off x="4294482" y="4188076"/>
            <a:ext cx="3709800" cy="43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10_1_1_1_1_1_1_1_1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" name="Google Shape;243;p22"/>
          <p:cNvGrpSpPr/>
          <p:nvPr/>
        </p:nvGrpSpPr>
        <p:grpSpPr>
          <a:xfrm>
            <a:off x="-2502189" y="0"/>
            <a:ext cx="15667350" cy="5143500"/>
            <a:chOff x="-1760125" y="0"/>
            <a:chExt cx="15667350" cy="5143500"/>
          </a:xfrm>
        </p:grpSpPr>
        <p:sp>
          <p:nvSpPr>
            <p:cNvPr id="244" name="Google Shape;244;p22"/>
            <p:cNvSpPr/>
            <p:nvPr/>
          </p:nvSpPr>
          <p:spPr>
            <a:xfrm flipH="1">
              <a:off x="-1760125" y="0"/>
              <a:ext cx="7857300" cy="5143500"/>
            </a:xfrm>
            <a:prstGeom prst="parallelogram">
              <a:avLst>
                <a:gd fmla="val 82171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22"/>
            <p:cNvSpPr/>
            <p:nvPr/>
          </p:nvSpPr>
          <p:spPr>
            <a:xfrm flipH="1">
              <a:off x="6049925" y="0"/>
              <a:ext cx="7857300" cy="5143500"/>
            </a:xfrm>
            <a:prstGeom prst="parallelogram">
              <a:avLst>
                <a:gd fmla="val 82171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46" name="Google Shape;246;p22"/>
          <p:cNvPicPr preferRelativeResize="0"/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22"/>
          <p:cNvSpPr txBox="1"/>
          <p:nvPr>
            <p:ph idx="1" type="subTitle"/>
          </p:nvPr>
        </p:nvSpPr>
        <p:spPr>
          <a:xfrm>
            <a:off x="1536900" y="3904607"/>
            <a:ext cx="6070200" cy="77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248" name="Google Shape;248;p22"/>
          <p:cNvSpPr txBox="1"/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20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0" name="Google Shape;250;p23"/>
          <p:cNvGrpSpPr/>
          <p:nvPr/>
        </p:nvGrpSpPr>
        <p:grpSpPr>
          <a:xfrm>
            <a:off x="0" y="-150"/>
            <a:ext cx="9144000" cy="5143775"/>
            <a:chOff x="0" y="-150"/>
            <a:chExt cx="9144000" cy="5143775"/>
          </a:xfrm>
        </p:grpSpPr>
        <p:sp>
          <p:nvSpPr>
            <p:cNvPr id="251" name="Google Shape;251;p23"/>
            <p:cNvSpPr/>
            <p:nvPr/>
          </p:nvSpPr>
          <p:spPr>
            <a:xfrm>
              <a:off x="0" y="4058225"/>
              <a:ext cx="1085400" cy="1085400"/>
            </a:xfrm>
            <a:prstGeom prst="rtTriangl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23"/>
            <p:cNvSpPr/>
            <p:nvPr/>
          </p:nvSpPr>
          <p:spPr>
            <a:xfrm rot="10800000">
              <a:off x="7366500" y="-150"/>
              <a:ext cx="1777500" cy="1777500"/>
            </a:xfrm>
            <a:prstGeom prst="rtTriangl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53" name="Google Shape;253;p23"/>
          <p:cNvPicPr preferRelativeResize="0"/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23"/>
          <p:cNvSpPr txBox="1"/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20_1"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6" name="Google Shape;256;p24"/>
          <p:cNvGrpSpPr/>
          <p:nvPr/>
        </p:nvGrpSpPr>
        <p:grpSpPr>
          <a:xfrm>
            <a:off x="0" y="-225"/>
            <a:ext cx="9144000" cy="5143850"/>
            <a:chOff x="0" y="-225"/>
            <a:chExt cx="9144000" cy="5143850"/>
          </a:xfrm>
        </p:grpSpPr>
        <p:grpSp>
          <p:nvGrpSpPr>
            <p:cNvPr id="257" name="Google Shape;257;p24"/>
            <p:cNvGrpSpPr/>
            <p:nvPr/>
          </p:nvGrpSpPr>
          <p:grpSpPr>
            <a:xfrm flipH="1">
              <a:off x="0" y="-150"/>
              <a:ext cx="9144000" cy="5143775"/>
              <a:chOff x="0" y="-150"/>
              <a:chExt cx="9144000" cy="5143775"/>
            </a:xfrm>
          </p:grpSpPr>
          <p:sp>
            <p:nvSpPr>
              <p:cNvPr id="258" name="Google Shape;258;p24"/>
              <p:cNvSpPr/>
              <p:nvPr/>
            </p:nvSpPr>
            <p:spPr>
              <a:xfrm>
                <a:off x="0" y="4058225"/>
                <a:ext cx="1085400" cy="1085400"/>
              </a:xfrm>
              <a:prstGeom prst="rtTriangl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9" name="Google Shape;259;p24"/>
              <p:cNvSpPr/>
              <p:nvPr/>
            </p:nvSpPr>
            <p:spPr>
              <a:xfrm rot="10800000">
                <a:off x="7366500" y="-150"/>
                <a:ext cx="1777500" cy="1777500"/>
              </a:xfrm>
              <a:prstGeom prst="rtTriangl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60" name="Google Shape;260;p24"/>
            <p:cNvSpPr/>
            <p:nvPr/>
          </p:nvSpPr>
          <p:spPr>
            <a:xfrm flipH="1" rot="10800000">
              <a:off x="0" y="-225"/>
              <a:ext cx="608700" cy="608700"/>
            </a:xfrm>
            <a:prstGeom prst="rtTriangl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61" name="Google Shape;261;p24"/>
          <p:cNvPicPr preferRelativeResize="0"/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24"/>
          <p:cNvSpPr txBox="1"/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12_3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5"/>
          <p:cNvSpPr/>
          <p:nvPr/>
        </p:nvSpPr>
        <p:spPr>
          <a:xfrm flipH="1">
            <a:off x="4572000" y="0"/>
            <a:ext cx="4572000" cy="5143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5" name="Google Shape;265;p25"/>
          <p:cNvPicPr preferRelativeResize="0"/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25"/>
          <p:cNvSpPr txBox="1"/>
          <p:nvPr>
            <p:ph type="title"/>
          </p:nvPr>
        </p:nvSpPr>
        <p:spPr>
          <a:xfrm>
            <a:off x="722375" y="1413711"/>
            <a:ext cx="3849600" cy="9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000"/>
              <a:buNone/>
              <a:defRPr sz="100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67" name="Google Shape;267;p25"/>
          <p:cNvSpPr txBox="1"/>
          <p:nvPr>
            <p:ph idx="1" type="subTitle"/>
          </p:nvPr>
        </p:nvSpPr>
        <p:spPr>
          <a:xfrm>
            <a:off x="722375" y="2605019"/>
            <a:ext cx="3849600" cy="101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8" name="Google Shape;268;p25"/>
          <p:cNvSpPr txBox="1"/>
          <p:nvPr/>
        </p:nvSpPr>
        <p:spPr>
          <a:xfrm>
            <a:off x="994175" y="3766389"/>
            <a:ext cx="33822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CREDITS: This presentation template was created by </a:t>
            </a:r>
            <a:r>
              <a:rPr b="1" lang="en" sz="1200">
                <a:solidFill>
                  <a:schemeClr val="lt1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, including icons by </a:t>
            </a:r>
            <a:r>
              <a:rPr b="1" lang="en" sz="1200">
                <a:solidFill>
                  <a:schemeClr val="lt1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, and infographics &amp; images by </a:t>
            </a:r>
            <a:r>
              <a:rPr b="1" lang="en" sz="1200">
                <a:solidFill>
                  <a:schemeClr val="lt1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24"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0" name="Google Shape;270;p26"/>
          <p:cNvGrpSpPr/>
          <p:nvPr/>
        </p:nvGrpSpPr>
        <p:grpSpPr>
          <a:xfrm>
            <a:off x="0" y="-150"/>
            <a:ext cx="9144000" cy="5143775"/>
            <a:chOff x="0" y="-150"/>
            <a:chExt cx="9144000" cy="5143775"/>
          </a:xfrm>
        </p:grpSpPr>
        <p:sp>
          <p:nvSpPr>
            <p:cNvPr id="271" name="Google Shape;271;p26"/>
            <p:cNvSpPr/>
            <p:nvPr/>
          </p:nvSpPr>
          <p:spPr>
            <a:xfrm>
              <a:off x="0" y="4058225"/>
              <a:ext cx="1085400" cy="1085400"/>
            </a:xfrm>
            <a:prstGeom prst="rtTriangl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26"/>
            <p:cNvSpPr/>
            <p:nvPr/>
          </p:nvSpPr>
          <p:spPr>
            <a:xfrm rot="10800000">
              <a:off x="7366500" y="-150"/>
              <a:ext cx="1777500" cy="1777500"/>
            </a:xfrm>
            <a:prstGeom prst="rtTriangl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73" name="Google Shape;273;p26"/>
          <p:cNvPicPr preferRelativeResize="0"/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25"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5" name="Google Shape;275;p27"/>
          <p:cNvGrpSpPr/>
          <p:nvPr/>
        </p:nvGrpSpPr>
        <p:grpSpPr>
          <a:xfrm rot="-900005">
            <a:off x="-1311247" y="-3311497"/>
            <a:ext cx="11766495" cy="11766495"/>
            <a:chOff x="-740994" y="-2741244"/>
            <a:chExt cx="10625988" cy="10625988"/>
          </a:xfrm>
        </p:grpSpPr>
        <p:grpSp>
          <p:nvGrpSpPr>
            <p:cNvPr id="276" name="Google Shape;276;p27"/>
            <p:cNvGrpSpPr/>
            <p:nvPr/>
          </p:nvGrpSpPr>
          <p:grpSpPr>
            <a:xfrm>
              <a:off x="-78450" y="2008500"/>
              <a:ext cx="9300900" cy="1126500"/>
              <a:chOff x="-99300" y="2008500"/>
              <a:chExt cx="9300900" cy="1126500"/>
            </a:xfrm>
          </p:grpSpPr>
          <p:sp>
            <p:nvSpPr>
              <p:cNvPr id="277" name="Google Shape;277;p27"/>
              <p:cNvSpPr/>
              <p:nvPr/>
            </p:nvSpPr>
            <p:spPr>
              <a:xfrm rot="5400000">
                <a:off x="1673100" y="236100"/>
                <a:ext cx="1126500" cy="4671300"/>
              </a:xfrm>
              <a:prstGeom prst="triangle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8" name="Google Shape;278;p27"/>
              <p:cNvSpPr/>
              <p:nvPr/>
            </p:nvSpPr>
            <p:spPr>
              <a:xfrm rot="-5400000">
                <a:off x="6302700" y="236100"/>
                <a:ext cx="1126500" cy="4671300"/>
              </a:xfrm>
              <a:prstGeom prst="triangle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79" name="Google Shape;279;p27"/>
            <p:cNvGrpSpPr/>
            <p:nvPr/>
          </p:nvGrpSpPr>
          <p:grpSpPr>
            <a:xfrm rot="1800013">
              <a:off x="-1161967" y="1877267"/>
              <a:ext cx="11467935" cy="1388965"/>
              <a:chOff x="-99300" y="2008500"/>
              <a:chExt cx="9300900" cy="1126500"/>
            </a:xfrm>
          </p:grpSpPr>
          <p:sp>
            <p:nvSpPr>
              <p:cNvPr id="280" name="Google Shape;280;p27"/>
              <p:cNvSpPr/>
              <p:nvPr/>
            </p:nvSpPr>
            <p:spPr>
              <a:xfrm rot="5400000">
                <a:off x="1673100" y="236100"/>
                <a:ext cx="1126500" cy="4671300"/>
              </a:xfrm>
              <a:prstGeom prst="triangle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1" name="Google Shape;281;p27"/>
              <p:cNvSpPr/>
              <p:nvPr/>
            </p:nvSpPr>
            <p:spPr>
              <a:xfrm rot="-5400000">
                <a:off x="6302700" y="236100"/>
                <a:ext cx="1126500" cy="4671300"/>
              </a:xfrm>
              <a:prstGeom prst="triangle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82" name="Google Shape;282;p27"/>
            <p:cNvGrpSpPr/>
            <p:nvPr/>
          </p:nvGrpSpPr>
          <p:grpSpPr>
            <a:xfrm flipH="1" rot="-1800013">
              <a:off x="-1161967" y="1877267"/>
              <a:ext cx="11467935" cy="1388965"/>
              <a:chOff x="-99300" y="2008500"/>
              <a:chExt cx="9300900" cy="1126500"/>
            </a:xfrm>
          </p:grpSpPr>
          <p:sp>
            <p:nvSpPr>
              <p:cNvPr id="283" name="Google Shape;283;p27"/>
              <p:cNvSpPr/>
              <p:nvPr/>
            </p:nvSpPr>
            <p:spPr>
              <a:xfrm rot="5400000">
                <a:off x="1673100" y="236100"/>
                <a:ext cx="1126500" cy="4671300"/>
              </a:xfrm>
              <a:prstGeom prst="triangle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4" name="Google Shape;284;p27"/>
              <p:cNvSpPr/>
              <p:nvPr/>
            </p:nvSpPr>
            <p:spPr>
              <a:xfrm rot="-5400000">
                <a:off x="6302700" y="236100"/>
                <a:ext cx="1126500" cy="4671300"/>
              </a:xfrm>
              <a:prstGeom prst="triangle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85" name="Google Shape;285;p27"/>
            <p:cNvGrpSpPr/>
            <p:nvPr/>
          </p:nvGrpSpPr>
          <p:grpSpPr>
            <a:xfrm rot="3599987">
              <a:off x="-1161967" y="1877267"/>
              <a:ext cx="11467935" cy="1388965"/>
              <a:chOff x="-99300" y="2008500"/>
              <a:chExt cx="9300900" cy="1126500"/>
            </a:xfrm>
          </p:grpSpPr>
          <p:sp>
            <p:nvSpPr>
              <p:cNvPr id="286" name="Google Shape;286;p27"/>
              <p:cNvSpPr/>
              <p:nvPr/>
            </p:nvSpPr>
            <p:spPr>
              <a:xfrm rot="5400000">
                <a:off x="1673100" y="236100"/>
                <a:ext cx="1126500" cy="4671300"/>
              </a:xfrm>
              <a:prstGeom prst="triangle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" name="Google Shape;287;p27"/>
              <p:cNvSpPr/>
              <p:nvPr/>
            </p:nvSpPr>
            <p:spPr>
              <a:xfrm rot="-5400000">
                <a:off x="6302700" y="236100"/>
                <a:ext cx="1126500" cy="4671300"/>
              </a:xfrm>
              <a:prstGeom prst="triangle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88" name="Google Shape;288;p27"/>
            <p:cNvGrpSpPr/>
            <p:nvPr/>
          </p:nvGrpSpPr>
          <p:grpSpPr>
            <a:xfrm flipH="1" rot="-3599987">
              <a:off x="-1161967" y="1877267"/>
              <a:ext cx="11467935" cy="1388965"/>
              <a:chOff x="-99300" y="2008500"/>
              <a:chExt cx="9300900" cy="1126500"/>
            </a:xfrm>
          </p:grpSpPr>
          <p:sp>
            <p:nvSpPr>
              <p:cNvPr id="289" name="Google Shape;289;p27"/>
              <p:cNvSpPr/>
              <p:nvPr/>
            </p:nvSpPr>
            <p:spPr>
              <a:xfrm rot="5400000">
                <a:off x="1673100" y="236100"/>
                <a:ext cx="1126500" cy="4671300"/>
              </a:xfrm>
              <a:prstGeom prst="triangle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" name="Google Shape;290;p27"/>
              <p:cNvSpPr/>
              <p:nvPr/>
            </p:nvSpPr>
            <p:spPr>
              <a:xfrm rot="-5400000">
                <a:off x="6302700" y="236100"/>
                <a:ext cx="1126500" cy="4671300"/>
              </a:xfrm>
              <a:prstGeom prst="triangle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91" name="Google Shape;291;p27"/>
            <p:cNvGrpSpPr/>
            <p:nvPr/>
          </p:nvGrpSpPr>
          <p:grpSpPr>
            <a:xfrm rot="-5400000">
              <a:off x="-78450" y="2008500"/>
              <a:ext cx="9300900" cy="1126500"/>
              <a:chOff x="-99300" y="2008500"/>
              <a:chExt cx="9300900" cy="1126500"/>
            </a:xfrm>
          </p:grpSpPr>
          <p:sp>
            <p:nvSpPr>
              <p:cNvPr id="292" name="Google Shape;292;p27"/>
              <p:cNvSpPr/>
              <p:nvPr/>
            </p:nvSpPr>
            <p:spPr>
              <a:xfrm rot="5400000">
                <a:off x="1673100" y="236100"/>
                <a:ext cx="1126500" cy="4671300"/>
              </a:xfrm>
              <a:prstGeom prst="triangle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" name="Google Shape;293;p27"/>
              <p:cNvSpPr/>
              <p:nvPr/>
            </p:nvSpPr>
            <p:spPr>
              <a:xfrm rot="-5400000">
                <a:off x="6302700" y="236100"/>
                <a:ext cx="1126500" cy="4671300"/>
              </a:xfrm>
              <a:prstGeom prst="triangle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id="294" name="Google Shape;294;p27"/>
          <p:cNvPicPr preferRelativeResize="0"/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4"/>
          <p:cNvSpPr/>
          <p:nvPr/>
        </p:nvSpPr>
        <p:spPr>
          <a:xfrm>
            <a:off x="0" y="0"/>
            <a:ext cx="6908100" cy="5143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9" name="Google Shape;39;p4"/>
          <p:cNvPicPr preferRelativeResize="0"/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4"/>
          <p:cNvSpPr txBox="1"/>
          <p:nvPr>
            <p:ph idx="1" type="body"/>
          </p:nvPr>
        </p:nvSpPr>
        <p:spPr>
          <a:xfrm>
            <a:off x="720000" y="1245675"/>
            <a:ext cx="7704000" cy="347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4"/>
          <p:cNvSpPr txBox="1"/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oogle Shape;43;p5"/>
          <p:cNvGrpSpPr/>
          <p:nvPr/>
        </p:nvGrpSpPr>
        <p:grpSpPr>
          <a:xfrm>
            <a:off x="-1740189" y="0"/>
            <a:ext cx="15667350" cy="5143500"/>
            <a:chOff x="-1760125" y="0"/>
            <a:chExt cx="15667350" cy="5143500"/>
          </a:xfrm>
        </p:grpSpPr>
        <p:sp>
          <p:nvSpPr>
            <p:cNvPr id="44" name="Google Shape;44;p5"/>
            <p:cNvSpPr/>
            <p:nvPr/>
          </p:nvSpPr>
          <p:spPr>
            <a:xfrm flipH="1">
              <a:off x="-1760125" y="0"/>
              <a:ext cx="7857300" cy="5143500"/>
            </a:xfrm>
            <a:prstGeom prst="parallelogram">
              <a:avLst>
                <a:gd fmla="val 82171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5"/>
            <p:cNvSpPr/>
            <p:nvPr/>
          </p:nvSpPr>
          <p:spPr>
            <a:xfrm flipH="1">
              <a:off x="6049925" y="0"/>
              <a:ext cx="7857300" cy="5143500"/>
            </a:xfrm>
            <a:prstGeom prst="parallelogram">
              <a:avLst>
                <a:gd fmla="val 82171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6" name="Google Shape;46;p5"/>
          <p:cNvPicPr preferRelativeResize="0"/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5"/>
          <p:cNvSpPr txBox="1"/>
          <p:nvPr>
            <p:ph idx="1" type="subTitle"/>
          </p:nvPr>
        </p:nvSpPr>
        <p:spPr>
          <a:xfrm>
            <a:off x="1254788" y="2352849"/>
            <a:ext cx="27768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8" name="Google Shape;48;p5"/>
          <p:cNvSpPr txBox="1"/>
          <p:nvPr>
            <p:ph idx="2" type="subTitle"/>
          </p:nvPr>
        </p:nvSpPr>
        <p:spPr>
          <a:xfrm>
            <a:off x="1254788" y="2794723"/>
            <a:ext cx="2776800" cy="88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" name="Google Shape;49;p5"/>
          <p:cNvSpPr txBox="1"/>
          <p:nvPr>
            <p:ph idx="3" type="subTitle"/>
          </p:nvPr>
        </p:nvSpPr>
        <p:spPr>
          <a:xfrm>
            <a:off x="5112413" y="2352849"/>
            <a:ext cx="27768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50" name="Google Shape;50;p5"/>
          <p:cNvSpPr txBox="1"/>
          <p:nvPr>
            <p:ph idx="4" type="subTitle"/>
          </p:nvPr>
        </p:nvSpPr>
        <p:spPr>
          <a:xfrm>
            <a:off x="5112413" y="2794723"/>
            <a:ext cx="2776800" cy="88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" name="Google Shape;51;p5"/>
          <p:cNvSpPr txBox="1"/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Google Shape;53;p6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54" name="Google Shape;54;p6"/>
            <p:cNvSpPr/>
            <p:nvPr/>
          </p:nvSpPr>
          <p:spPr>
            <a:xfrm flipH="1" rot="10800000">
              <a:off x="0" y="0"/>
              <a:ext cx="1575000" cy="1575000"/>
            </a:xfrm>
            <a:prstGeom prst="rtTriangl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6"/>
            <p:cNvSpPr/>
            <p:nvPr/>
          </p:nvSpPr>
          <p:spPr>
            <a:xfrm flipH="1">
              <a:off x="7569000" y="3568500"/>
              <a:ext cx="1575000" cy="1575000"/>
            </a:xfrm>
            <a:prstGeom prst="rtTriangl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56" name="Google Shape;56;p6"/>
          <p:cNvPicPr preferRelativeResize="0"/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6"/>
          <p:cNvSpPr txBox="1"/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Google Shape;59;p7"/>
          <p:cNvGrpSpPr/>
          <p:nvPr/>
        </p:nvGrpSpPr>
        <p:grpSpPr>
          <a:xfrm>
            <a:off x="4020425" y="-39125"/>
            <a:ext cx="5123575" cy="5227600"/>
            <a:chOff x="4020425" y="-39125"/>
            <a:chExt cx="5123575" cy="5227600"/>
          </a:xfrm>
        </p:grpSpPr>
        <p:sp>
          <p:nvSpPr>
            <p:cNvPr id="60" name="Google Shape;60;p7"/>
            <p:cNvSpPr/>
            <p:nvPr/>
          </p:nvSpPr>
          <p:spPr>
            <a:xfrm flipH="1" rot="-5400000">
              <a:off x="3968413" y="12888"/>
              <a:ext cx="5227600" cy="5123575"/>
            </a:xfrm>
            <a:prstGeom prst="flowChartManualInpu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7"/>
            <p:cNvSpPr/>
            <p:nvPr/>
          </p:nvSpPr>
          <p:spPr>
            <a:xfrm flipH="1">
              <a:off x="8127300" y="-39125"/>
              <a:ext cx="1016700" cy="5227500"/>
            </a:xfrm>
            <a:prstGeom prst="rtTriangl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62" name="Google Shape;62;p7"/>
          <p:cNvPicPr preferRelativeResize="0"/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7"/>
          <p:cNvSpPr txBox="1"/>
          <p:nvPr>
            <p:ph idx="1" type="body"/>
          </p:nvPr>
        </p:nvSpPr>
        <p:spPr>
          <a:xfrm>
            <a:off x="722375" y="1525949"/>
            <a:ext cx="3643800" cy="270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6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6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6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6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6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600"/>
            </a:lvl9pPr>
          </a:lstStyle>
          <a:p/>
        </p:txBody>
      </p:sp>
      <p:sp>
        <p:nvSpPr>
          <p:cNvPr id="64" name="Google Shape;64;p7"/>
          <p:cNvSpPr txBox="1"/>
          <p:nvPr>
            <p:ph type="title"/>
          </p:nvPr>
        </p:nvSpPr>
        <p:spPr>
          <a:xfrm>
            <a:off x="722375" y="387600"/>
            <a:ext cx="3643800" cy="592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Google Shape;66;p8"/>
          <p:cNvGrpSpPr/>
          <p:nvPr/>
        </p:nvGrpSpPr>
        <p:grpSpPr>
          <a:xfrm rot="-900005">
            <a:off x="-1311247" y="-3311497"/>
            <a:ext cx="11766495" cy="11766495"/>
            <a:chOff x="-740994" y="-2741244"/>
            <a:chExt cx="10625988" cy="10625988"/>
          </a:xfrm>
        </p:grpSpPr>
        <p:grpSp>
          <p:nvGrpSpPr>
            <p:cNvPr id="67" name="Google Shape;67;p8"/>
            <p:cNvGrpSpPr/>
            <p:nvPr/>
          </p:nvGrpSpPr>
          <p:grpSpPr>
            <a:xfrm>
              <a:off x="-78450" y="2008500"/>
              <a:ext cx="9300900" cy="1126500"/>
              <a:chOff x="-99300" y="2008500"/>
              <a:chExt cx="9300900" cy="1126500"/>
            </a:xfrm>
          </p:grpSpPr>
          <p:sp>
            <p:nvSpPr>
              <p:cNvPr id="68" name="Google Shape;68;p8"/>
              <p:cNvSpPr/>
              <p:nvPr/>
            </p:nvSpPr>
            <p:spPr>
              <a:xfrm rot="5400000">
                <a:off x="1673100" y="236100"/>
                <a:ext cx="1126500" cy="4671300"/>
              </a:xfrm>
              <a:prstGeom prst="triangle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8"/>
              <p:cNvSpPr/>
              <p:nvPr/>
            </p:nvSpPr>
            <p:spPr>
              <a:xfrm rot="-5400000">
                <a:off x="6302700" y="236100"/>
                <a:ext cx="1126500" cy="4671300"/>
              </a:xfrm>
              <a:prstGeom prst="triangle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0" name="Google Shape;70;p8"/>
            <p:cNvGrpSpPr/>
            <p:nvPr/>
          </p:nvGrpSpPr>
          <p:grpSpPr>
            <a:xfrm rot="1800013">
              <a:off x="-1161967" y="1877267"/>
              <a:ext cx="11467935" cy="1388965"/>
              <a:chOff x="-99300" y="2008500"/>
              <a:chExt cx="9300900" cy="1126500"/>
            </a:xfrm>
          </p:grpSpPr>
          <p:sp>
            <p:nvSpPr>
              <p:cNvPr id="71" name="Google Shape;71;p8"/>
              <p:cNvSpPr/>
              <p:nvPr/>
            </p:nvSpPr>
            <p:spPr>
              <a:xfrm rot="5400000">
                <a:off x="1673100" y="236100"/>
                <a:ext cx="1126500" cy="4671300"/>
              </a:xfrm>
              <a:prstGeom prst="triangle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" name="Google Shape;72;p8"/>
              <p:cNvSpPr/>
              <p:nvPr/>
            </p:nvSpPr>
            <p:spPr>
              <a:xfrm rot="-5400000">
                <a:off x="6302700" y="236100"/>
                <a:ext cx="1126500" cy="4671300"/>
              </a:xfrm>
              <a:prstGeom prst="triangle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3" name="Google Shape;73;p8"/>
            <p:cNvGrpSpPr/>
            <p:nvPr/>
          </p:nvGrpSpPr>
          <p:grpSpPr>
            <a:xfrm flipH="1" rot="-1800013">
              <a:off x="-1161967" y="1877267"/>
              <a:ext cx="11467935" cy="1388965"/>
              <a:chOff x="-99300" y="2008500"/>
              <a:chExt cx="9300900" cy="1126500"/>
            </a:xfrm>
          </p:grpSpPr>
          <p:sp>
            <p:nvSpPr>
              <p:cNvPr id="74" name="Google Shape;74;p8"/>
              <p:cNvSpPr/>
              <p:nvPr/>
            </p:nvSpPr>
            <p:spPr>
              <a:xfrm rot="5400000">
                <a:off x="1673100" y="236100"/>
                <a:ext cx="1126500" cy="4671300"/>
              </a:xfrm>
              <a:prstGeom prst="triangle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8"/>
              <p:cNvSpPr/>
              <p:nvPr/>
            </p:nvSpPr>
            <p:spPr>
              <a:xfrm rot="-5400000">
                <a:off x="6302700" y="236100"/>
                <a:ext cx="1126500" cy="4671300"/>
              </a:xfrm>
              <a:prstGeom prst="triangle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" name="Google Shape;76;p8"/>
            <p:cNvGrpSpPr/>
            <p:nvPr/>
          </p:nvGrpSpPr>
          <p:grpSpPr>
            <a:xfrm rot="3599987">
              <a:off x="-1161967" y="1877267"/>
              <a:ext cx="11467935" cy="1388965"/>
              <a:chOff x="-99300" y="2008500"/>
              <a:chExt cx="9300900" cy="1126500"/>
            </a:xfrm>
          </p:grpSpPr>
          <p:sp>
            <p:nvSpPr>
              <p:cNvPr id="77" name="Google Shape;77;p8"/>
              <p:cNvSpPr/>
              <p:nvPr/>
            </p:nvSpPr>
            <p:spPr>
              <a:xfrm rot="5400000">
                <a:off x="1673100" y="236100"/>
                <a:ext cx="1126500" cy="4671300"/>
              </a:xfrm>
              <a:prstGeom prst="triangle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8"/>
              <p:cNvSpPr/>
              <p:nvPr/>
            </p:nvSpPr>
            <p:spPr>
              <a:xfrm rot="-5400000">
                <a:off x="6302700" y="236100"/>
                <a:ext cx="1126500" cy="4671300"/>
              </a:xfrm>
              <a:prstGeom prst="triangle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9" name="Google Shape;79;p8"/>
            <p:cNvGrpSpPr/>
            <p:nvPr/>
          </p:nvGrpSpPr>
          <p:grpSpPr>
            <a:xfrm flipH="1" rot="-3599987">
              <a:off x="-1161967" y="1877267"/>
              <a:ext cx="11467935" cy="1388965"/>
              <a:chOff x="-99300" y="2008500"/>
              <a:chExt cx="9300900" cy="1126500"/>
            </a:xfrm>
          </p:grpSpPr>
          <p:sp>
            <p:nvSpPr>
              <p:cNvPr id="80" name="Google Shape;80;p8"/>
              <p:cNvSpPr/>
              <p:nvPr/>
            </p:nvSpPr>
            <p:spPr>
              <a:xfrm rot="5400000">
                <a:off x="1673100" y="236100"/>
                <a:ext cx="1126500" cy="4671300"/>
              </a:xfrm>
              <a:prstGeom prst="triangle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8"/>
              <p:cNvSpPr/>
              <p:nvPr/>
            </p:nvSpPr>
            <p:spPr>
              <a:xfrm rot="-5400000">
                <a:off x="6302700" y="236100"/>
                <a:ext cx="1126500" cy="4671300"/>
              </a:xfrm>
              <a:prstGeom prst="triangle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2" name="Google Shape;82;p8"/>
            <p:cNvGrpSpPr/>
            <p:nvPr/>
          </p:nvGrpSpPr>
          <p:grpSpPr>
            <a:xfrm rot="-5400000">
              <a:off x="-78450" y="2008500"/>
              <a:ext cx="9300900" cy="1126500"/>
              <a:chOff x="-99300" y="2008500"/>
              <a:chExt cx="9300900" cy="1126500"/>
            </a:xfrm>
          </p:grpSpPr>
          <p:sp>
            <p:nvSpPr>
              <p:cNvPr id="83" name="Google Shape;83;p8"/>
              <p:cNvSpPr/>
              <p:nvPr/>
            </p:nvSpPr>
            <p:spPr>
              <a:xfrm rot="5400000">
                <a:off x="1673100" y="236100"/>
                <a:ext cx="1126500" cy="4671300"/>
              </a:xfrm>
              <a:prstGeom prst="triangle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" name="Google Shape;84;p8"/>
              <p:cNvSpPr/>
              <p:nvPr/>
            </p:nvSpPr>
            <p:spPr>
              <a:xfrm rot="-5400000">
                <a:off x="6302700" y="236100"/>
                <a:ext cx="1126500" cy="4671300"/>
              </a:xfrm>
              <a:prstGeom prst="triangle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id="85" name="Google Shape;85;p8"/>
          <p:cNvPicPr preferRelativeResize="0"/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8"/>
          <p:cNvSpPr txBox="1"/>
          <p:nvPr>
            <p:ph type="title"/>
          </p:nvPr>
        </p:nvSpPr>
        <p:spPr>
          <a:xfrm>
            <a:off x="1714950" y="1196100"/>
            <a:ext cx="5714100" cy="275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 sz="12000"/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Google Shape;88;p9"/>
          <p:cNvGrpSpPr/>
          <p:nvPr/>
        </p:nvGrpSpPr>
        <p:grpSpPr>
          <a:xfrm>
            <a:off x="-420075" y="-3532450"/>
            <a:ext cx="6125400" cy="12208400"/>
            <a:chOff x="-420075" y="-3511250"/>
            <a:chExt cx="6125400" cy="12208400"/>
          </a:xfrm>
        </p:grpSpPr>
        <p:sp>
          <p:nvSpPr>
            <p:cNvPr id="89" name="Google Shape;89;p9"/>
            <p:cNvSpPr/>
            <p:nvPr/>
          </p:nvSpPr>
          <p:spPr>
            <a:xfrm rot="-2700000">
              <a:off x="476969" y="-2614206"/>
              <a:ext cx="4331312" cy="4331312"/>
            </a:xfrm>
            <a:prstGeom prst="rtTriangl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9"/>
            <p:cNvSpPr/>
            <p:nvPr/>
          </p:nvSpPr>
          <p:spPr>
            <a:xfrm rot="8100000">
              <a:off x="476969" y="3468794"/>
              <a:ext cx="4331312" cy="4331312"/>
            </a:xfrm>
            <a:prstGeom prst="rtTriangl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91" name="Google Shape;91;p9"/>
          <p:cNvPicPr preferRelativeResize="0"/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9"/>
          <p:cNvSpPr txBox="1"/>
          <p:nvPr>
            <p:ph idx="1" type="subTitle"/>
          </p:nvPr>
        </p:nvSpPr>
        <p:spPr>
          <a:xfrm>
            <a:off x="4571243" y="2146477"/>
            <a:ext cx="3333600" cy="141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93" name="Google Shape;93;p9"/>
          <p:cNvSpPr txBox="1"/>
          <p:nvPr>
            <p:ph type="title"/>
          </p:nvPr>
        </p:nvSpPr>
        <p:spPr>
          <a:xfrm>
            <a:off x="4571349" y="1580425"/>
            <a:ext cx="3333600" cy="47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44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0"/>
          <p:cNvSpPr/>
          <p:nvPr/>
        </p:nvSpPr>
        <p:spPr>
          <a:xfrm>
            <a:off x="6501375" y="0"/>
            <a:ext cx="3689100" cy="5143500"/>
          </a:xfrm>
          <a:prstGeom prst="parallelogram">
            <a:avLst>
              <a:gd fmla="val 25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10"/>
          <p:cNvSpPr txBox="1"/>
          <p:nvPr>
            <p:ph type="title"/>
          </p:nvPr>
        </p:nvSpPr>
        <p:spPr>
          <a:xfrm>
            <a:off x="5044025" y="1282350"/>
            <a:ext cx="3377700" cy="2578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Font typeface="Fredoka One"/>
              <a:buNone/>
              <a:defRPr sz="4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7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  <a:ln>
            <a:noFill/>
          </a:ln>
          <a:effectLst>
            <a:outerShdw rotWithShape="0" algn="bl" dir="2160000" dist="76200">
              <a:schemeClr val="dk1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Bebas Neue"/>
              <a:buNone/>
              <a:defRPr sz="36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redoka One"/>
              <a:buNone/>
              <a:defRPr sz="36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redoka One"/>
              <a:buNone/>
              <a:defRPr sz="36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redoka One"/>
              <a:buNone/>
              <a:defRPr sz="36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redoka One"/>
              <a:buNone/>
              <a:defRPr sz="36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redoka One"/>
              <a:buNone/>
              <a:defRPr sz="36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redoka One"/>
              <a:buNone/>
              <a:defRPr sz="36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redoka One"/>
              <a:buNone/>
              <a:defRPr sz="36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redoka One"/>
              <a:buNone/>
              <a:defRPr sz="36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20000" y="1300850"/>
            <a:ext cx="7704000" cy="326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●"/>
              <a:defRPr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302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○"/>
              <a:defRPr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302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■"/>
              <a:defRPr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302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●"/>
              <a:defRPr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302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○"/>
              <a:defRPr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302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■"/>
              <a:defRPr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302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●"/>
              <a:defRPr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302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○"/>
              <a:defRPr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302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■"/>
              <a:defRPr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docs.google.com/spreadsheets/d/1PcQ_W6FaReV2Qr0VI_AVsUq8O8IQW28-J-8wZMrFtEs/copy" TargetMode="External"/><Relationship Id="rId4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docs.google.com/spreadsheets/d/1PcQ_W6FaReV2Qr0VI_AVsUq8O8IQW28-J-8wZMrFtEs/copy" TargetMode="External"/><Relationship Id="rId4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://drive.google.com/file/d/1WJjY2fE6GNynIHpOCCNvH0S2FXEbgUg5/view" TargetMode="External"/><Relationship Id="rId4" Type="http://schemas.openxmlformats.org/officeDocument/2006/relationships/image" Target="../media/image16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://drive.google.com/file/d/1f-ikb-_ACdpek64CLiiQCJ4P1MywF6Lh/view" TargetMode="External"/><Relationship Id="rId4" Type="http://schemas.openxmlformats.org/officeDocument/2006/relationships/image" Target="../media/image26.jpg"/><Relationship Id="rId5" Type="http://schemas.openxmlformats.org/officeDocument/2006/relationships/image" Target="../media/image30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docs.google.com/spreadsheets/d/10HPVjj26qGH2vZt_BVP_bY_8r-meZpdnLYNumsVgkMw/edit?gid=0#gid=0" TargetMode="External"/><Relationship Id="rId4" Type="http://schemas.openxmlformats.org/officeDocument/2006/relationships/image" Target="../media/image2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docs.google.com/spreadsheets/d/1CbsUfs84_WknxQkwOdtUCZCdZ3EaAEv6FWYCVNznTCQ/edit?gid=0#gid=0" TargetMode="External"/><Relationship Id="rId4" Type="http://schemas.openxmlformats.org/officeDocument/2006/relationships/image" Target="../media/image1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7.png"/><Relationship Id="rId4" Type="http://schemas.openxmlformats.org/officeDocument/2006/relationships/image" Target="../media/image19.png"/><Relationship Id="rId5" Type="http://schemas.openxmlformats.org/officeDocument/2006/relationships/image" Target="../media/image2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5.png"/><Relationship Id="rId4" Type="http://schemas.openxmlformats.org/officeDocument/2006/relationships/image" Target="../media/image24.png"/><Relationship Id="rId5" Type="http://schemas.openxmlformats.org/officeDocument/2006/relationships/image" Target="../media/image3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7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Relationship Id="rId4" Type="http://schemas.openxmlformats.org/officeDocument/2006/relationships/image" Target="../media/image28.png"/><Relationship Id="rId9" Type="http://schemas.openxmlformats.org/officeDocument/2006/relationships/image" Target="../media/image10.png"/><Relationship Id="rId5" Type="http://schemas.openxmlformats.org/officeDocument/2006/relationships/image" Target="../media/image12.png"/><Relationship Id="rId6" Type="http://schemas.openxmlformats.org/officeDocument/2006/relationships/image" Target="../media/image2.png"/><Relationship Id="rId7" Type="http://schemas.openxmlformats.org/officeDocument/2006/relationships/image" Target="../media/image5.png"/><Relationship Id="rId8" Type="http://schemas.openxmlformats.org/officeDocument/2006/relationships/image" Target="../media/image14.png"/><Relationship Id="rId10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2.png"/><Relationship Id="rId4" Type="http://schemas.openxmlformats.org/officeDocument/2006/relationships/image" Target="../media/image8.png"/><Relationship Id="rId5" Type="http://schemas.openxmlformats.org/officeDocument/2006/relationships/image" Target="../media/image6.png"/><Relationship Id="rId6" Type="http://schemas.openxmlformats.org/officeDocument/2006/relationships/image" Target="../media/image35.png"/><Relationship Id="rId7" Type="http://schemas.openxmlformats.org/officeDocument/2006/relationships/image" Target="../media/image34.png"/><Relationship Id="rId8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0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92F2F"/>
        </a:solidFill>
      </p:bgPr>
    </p:bg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28"/>
          <p:cNvSpPr/>
          <p:nvPr/>
        </p:nvSpPr>
        <p:spPr>
          <a:xfrm rot="5400000">
            <a:off x="4267650" y="1196469"/>
            <a:ext cx="608700" cy="4617300"/>
          </a:xfrm>
          <a:prstGeom prst="trapezoid">
            <a:avLst>
              <a:gd fmla="val 182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28"/>
          <p:cNvSpPr txBox="1"/>
          <p:nvPr>
            <p:ph type="ctrTitle"/>
          </p:nvPr>
        </p:nvSpPr>
        <p:spPr>
          <a:xfrm>
            <a:off x="1299750" y="1334031"/>
            <a:ext cx="6544500" cy="17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How streaming services have grown</a:t>
            </a:r>
            <a:endParaRPr sz="3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/>
          </a:p>
        </p:txBody>
      </p:sp>
      <p:sp>
        <p:nvSpPr>
          <p:cNvPr id="301" name="Google Shape;301;p28"/>
          <p:cNvSpPr txBox="1"/>
          <p:nvPr>
            <p:ph idx="1" type="subTitle"/>
          </p:nvPr>
        </p:nvSpPr>
        <p:spPr>
          <a:xfrm>
            <a:off x="2198400" y="3337569"/>
            <a:ext cx="4747200" cy="33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4</a:t>
            </a:r>
            <a:endParaRPr/>
          </a:p>
        </p:txBody>
      </p:sp>
      <p:sp>
        <p:nvSpPr>
          <p:cNvPr id="302" name="Google Shape;302;p28"/>
          <p:cNvSpPr/>
          <p:nvPr/>
        </p:nvSpPr>
        <p:spPr>
          <a:xfrm>
            <a:off x="328800" y="1587928"/>
            <a:ext cx="8486399" cy="76500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190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lt1"/>
                </a:solidFill>
                <a:latin typeface="Bebas Neue"/>
              </a:rPr>
              <a:t>STREAMING THOUGH TIME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37"/>
          <p:cNvSpPr/>
          <p:nvPr/>
        </p:nvSpPr>
        <p:spPr>
          <a:xfrm rot="-5400000">
            <a:off x="1832934" y="3519838"/>
            <a:ext cx="676200" cy="1669500"/>
          </a:xfrm>
          <a:prstGeom prst="trapezoid">
            <a:avLst>
              <a:gd fmla="val 8548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" name="Google Shape;453;p37"/>
          <p:cNvSpPr/>
          <p:nvPr/>
        </p:nvSpPr>
        <p:spPr>
          <a:xfrm rot="5400000">
            <a:off x="1832934" y="898275"/>
            <a:ext cx="676200" cy="1669500"/>
          </a:xfrm>
          <a:prstGeom prst="trapezoid">
            <a:avLst>
              <a:gd fmla="val 8548" name="adj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p37"/>
          <p:cNvSpPr/>
          <p:nvPr/>
        </p:nvSpPr>
        <p:spPr>
          <a:xfrm rot="-5400000">
            <a:off x="1832934" y="1772129"/>
            <a:ext cx="676200" cy="1669500"/>
          </a:xfrm>
          <a:prstGeom prst="trapezoid">
            <a:avLst>
              <a:gd fmla="val 8548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" name="Google Shape;455;p37"/>
          <p:cNvSpPr/>
          <p:nvPr/>
        </p:nvSpPr>
        <p:spPr>
          <a:xfrm rot="5400000">
            <a:off x="1832934" y="2645983"/>
            <a:ext cx="676200" cy="1669500"/>
          </a:xfrm>
          <a:prstGeom prst="trapezoid">
            <a:avLst>
              <a:gd fmla="val 8548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p37"/>
          <p:cNvSpPr txBox="1"/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MARKET SHARE (MOVIES)</a:t>
            </a:r>
            <a:endParaRPr/>
          </a:p>
        </p:txBody>
      </p:sp>
      <p:sp>
        <p:nvSpPr>
          <p:cNvPr id="457" name="Google Shape;457;p37"/>
          <p:cNvSpPr txBox="1"/>
          <p:nvPr>
            <p:ph idx="4294967295" type="subTitle"/>
          </p:nvPr>
        </p:nvSpPr>
        <p:spPr>
          <a:xfrm>
            <a:off x="3082032" y="1394650"/>
            <a:ext cx="23541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latin typeface="Bebas Neue"/>
                <a:ea typeface="Bebas Neue"/>
                <a:cs typeface="Bebas Neue"/>
                <a:sym typeface="Bebas Neue"/>
              </a:rPr>
              <a:t>Prime</a:t>
            </a:r>
            <a:endParaRPr sz="2600"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458" name="Google Shape;458;p37"/>
          <p:cNvSpPr txBox="1"/>
          <p:nvPr>
            <p:ph idx="4294967295" type="subTitle"/>
          </p:nvPr>
        </p:nvSpPr>
        <p:spPr>
          <a:xfrm>
            <a:off x="3082032" y="1703801"/>
            <a:ext cx="2354100" cy="42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Since 2006</a:t>
            </a:r>
            <a:endParaRPr sz="1600"/>
          </a:p>
        </p:txBody>
      </p:sp>
      <p:sp>
        <p:nvSpPr>
          <p:cNvPr id="459" name="Google Shape;459;p37"/>
          <p:cNvSpPr txBox="1"/>
          <p:nvPr>
            <p:ph idx="4294967295" type="title"/>
          </p:nvPr>
        </p:nvSpPr>
        <p:spPr>
          <a:xfrm>
            <a:off x="1533834" y="1459357"/>
            <a:ext cx="1274400" cy="527400"/>
          </a:xfrm>
          <a:prstGeom prst="rect">
            <a:avLst/>
          </a:prstGeom>
          <a:effectLst>
            <a:outerShdw rotWithShape="0" algn="bl" dir="2160000" dist="76200">
              <a:schemeClr val="dk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4,113</a:t>
            </a:r>
            <a:endParaRPr sz="4000"/>
          </a:p>
        </p:txBody>
      </p:sp>
      <p:sp>
        <p:nvSpPr>
          <p:cNvPr id="460" name="Google Shape;460;p37"/>
          <p:cNvSpPr txBox="1"/>
          <p:nvPr>
            <p:ph idx="4294967295" type="subTitle"/>
          </p:nvPr>
        </p:nvSpPr>
        <p:spPr>
          <a:xfrm>
            <a:off x="3082032" y="2268516"/>
            <a:ext cx="23541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latin typeface="Bebas Neue"/>
                <a:ea typeface="Bebas Neue"/>
                <a:cs typeface="Bebas Neue"/>
                <a:sym typeface="Bebas Neue"/>
              </a:rPr>
              <a:t>Disney</a:t>
            </a:r>
            <a:endParaRPr sz="2600"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461" name="Google Shape;461;p37"/>
          <p:cNvSpPr txBox="1"/>
          <p:nvPr>
            <p:ph idx="4294967295" type="subTitle"/>
          </p:nvPr>
        </p:nvSpPr>
        <p:spPr>
          <a:xfrm>
            <a:off x="3082032" y="2577667"/>
            <a:ext cx="2354100" cy="42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Since 2019</a:t>
            </a:r>
            <a:endParaRPr sz="1600"/>
          </a:p>
        </p:txBody>
      </p:sp>
      <p:sp>
        <p:nvSpPr>
          <p:cNvPr id="462" name="Google Shape;462;p37"/>
          <p:cNvSpPr txBox="1"/>
          <p:nvPr>
            <p:ph idx="4294967295" type="title"/>
          </p:nvPr>
        </p:nvSpPr>
        <p:spPr>
          <a:xfrm>
            <a:off x="1533834" y="2333211"/>
            <a:ext cx="1274400" cy="527400"/>
          </a:xfrm>
          <a:prstGeom prst="rect">
            <a:avLst/>
          </a:prstGeom>
          <a:effectLst>
            <a:outerShdw rotWithShape="0" algn="bl" dir="2160000" dist="76200">
              <a:schemeClr val="dk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922</a:t>
            </a:r>
            <a:endParaRPr sz="4000"/>
          </a:p>
        </p:txBody>
      </p:sp>
      <p:sp>
        <p:nvSpPr>
          <p:cNvPr id="463" name="Google Shape;463;p37"/>
          <p:cNvSpPr txBox="1"/>
          <p:nvPr>
            <p:ph idx="4294967295" type="subTitle"/>
          </p:nvPr>
        </p:nvSpPr>
        <p:spPr>
          <a:xfrm>
            <a:off x="3082032" y="3142383"/>
            <a:ext cx="23541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latin typeface="Bebas Neue"/>
                <a:ea typeface="Bebas Neue"/>
                <a:cs typeface="Bebas Neue"/>
                <a:sym typeface="Bebas Neue"/>
              </a:rPr>
              <a:t>Holu</a:t>
            </a:r>
            <a:endParaRPr sz="2600"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464" name="Google Shape;464;p37"/>
          <p:cNvSpPr txBox="1"/>
          <p:nvPr>
            <p:ph idx="4294967295" type="subTitle"/>
          </p:nvPr>
        </p:nvSpPr>
        <p:spPr>
          <a:xfrm>
            <a:off x="3082032" y="3451533"/>
            <a:ext cx="2354100" cy="42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Since 2008</a:t>
            </a:r>
            <a:endParaRPr sz="1600"/>
          </a:p>
        </p:txBody>
      </p:sp>
      <p:sp>
        <p:nvSpPr>
          <p:cNvPr id="465" name="Google Shape;465;p37"/>
          <p:cNvSpPr txBox="1"/>
          <p:nvPr>
            <p:ph idx="4294967295" type="title"/>
          </p:nvPr>
        </p:nvSpPr>
        <p:spPr>
          <a:xfrm>
            <a:off x="1533834" y="3207065"/>
            <a:ext cx="1274400" cy="527400"/>
          </a:xfrm>
          <a:prstGeom prst="rect">
            <a:avLst/>
          </a:prstGeom>
          <a:effectLst>
            <a:outerShdw rotWithShape="0" algn="bl" dir="2160000" dist="76200">
              <a:schemeClr val="dk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1,047</a:t>
            </a:r>
            <a:endParaRPr sz="4000"/>
          </a:p>
        </p:txBody>
      </p:sp>
      <p:sp>
        <p:nvSpPr>
          <p:cNvPr id="466" name="Google Shape;466;p37"/>
          <p:cNvSpPr txBox="1"/>
          <p:nvPr>
            <p:ph idx="4294967295" type="subTitle"/>
          </p:nvPr>
        </p:nvSpPr>
        <p:spPr>
          <a:xfrm>
            <a:off x="3082032" y="4016249"/>
            <a:ext cx="23541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latin typeface="Bebas Neue"/>
                <a:ea typeface="Bebas Neue"/>
                <a:cs typeface="Bebas Neue"/>
                <a:sym typeface="Bebas Neue"/>
              </a:rPr>
              <a:t>Netlix</a:t>
            </a:r>
            <a:endParaRPr sz="2600"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467" name="Google Shape;467;p37"/>
          <p:cNvSpPr txBox="1"/>
          <p:nvPr>
            <p:ph idx="4294967295" type="subTitle"/>
          </p:nvPr>
        </p:nvSpPr>
        <p:spPr>
          <a:xfrm>
            <a:off x="3082032" y="4325400"/>
            <a:ext cx="2354100" cy="42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Since 1997</a:t>
            </a:r>
            <a:endParaRPr sz="1600"/>
          </a:p>
        </p:txBody>
      </p:sp>
      <p:sp>
        <p:nvSpPr>
          <p:cNvPr id="468" name="Google Shape;468;p37"/>
          <p:cNvSpPr txBox="1"/>
          <p:nvPr>
            <p:ph idx="4294967295" type="title"/>
          </p:nvPr>
        </p:nvSpPr>
        <p:spPr>
          <a:xfrm>
            <a:off x="1533834" y="4080919"/>
            <a:ext cx="1274400" cy="527400"/>
          </a:xfrm>
          <a:prstGeom prst="rect">
            <a:avLst/>
          </a:prstGeom>
          <a:effectLst>
            <a:outerShdw rotWithShape="0" algn="bl" dir="2160000" dist="76200">
              <a:schemeClr val="dk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3,695</a:t>
            </a:r>
            <a:endParaRPr sz="4000"/>
          </a:p>
        </p:txBody>
      </p:sp>
      <p:cxnSp>
        <p:nvCxnSpPr>
          <p:cNvPr id="469" name="Google Shape;469;p37"/>
          <p:cNvCxnSpPr/>
          <p:nvPr/>
        </p:nvCxnSpPr>
        <p:spPr>
          <a:xfrm rot="10800000">
            <a:off x="5969175" y="1444275"/>
            <a:ext cx="0" cy="21843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470" name="Google Shape;470;p37"/>
          <p:cNvGrpSpPr/>
          <p:nvPr/>
        </p:nvGrpSpPr>
        <p:grpSpPr>
          <a:xfrm>
            <a:off x="751929" y="3272579"/>
            <a:ext cx="418337" cy="416271"/>
            <a:chOff x="-52851675" y="3585650"/>
            <a:chExt cx="319000" cy="317425"/>
          </a:xfrm>
        </p:grpSpPr>
        <p:sp>
          <p:nvSpPr>
            <p:cNvPr id="471" name="Google Shape;471;p37"/>
            <p:cNvSpPr/>
            <p:nvPr/>
          </p:nvSpPr>
          <p:spPr>
            <a:xfrm>
              <a:off x="-52851675" y="3641575"/>
              <a:ext cx="319000" cy="106350"/>
            </a:xfrm>
            <a:custGeom>
              <a:rect b="b" l="l" r="r" t="t"/>
              <a:pathLst>
                <a:path extrusionOk="0" h="4254" w="12760">
                  <a:moveTo>
                    <a:pt x="6364" y="0"/>
                  </a:moveTo>
                  <a:cubicBezTo>
                    <a:pt x="2836" y="0"/>
                    <a:pt x="0" y="1449"/>
                    <a:pt x="0" y="3371"/>
                  </a:cubicBezTo>
                  <a:cubicBezTo>
                    <a:pt x="0" y="3686"/>
                    <a:pt x="63" y="4001"/>
                    <a:pt x="252" y="4253"/>
                  </a:cubicBezTo>
                  <a:cubicBezTo>
                    <a:pt x="473" y="3749"/>
                    <a:pt x="945" y="3308"/>
                    <a:pt x="1481" y="3119"/>
                  </a:cubicBezTo>
                  <a:lnTo>
                    <a:pt x="1481" y="2898"/>
                  </a:lnTo>
                  <a:cubicBezTo>
                    <a:pt x="1481" y="2741"/>
                    <a:pt x="1575" y="2615"/>
                    <a:pt x="1733" y="2520"/>
                  </a:cubicBezTo>
                  <a:cubicBezTo>
                    <a:pt x="3403" y="1796"/>
                    <a:pt x="4915" y="1512"/>
                    <a:pt x="6396" y="1512"/>
                  </a:cubicBezTo>
                  <a:cubicBezTo>
                    <a:pt x="7845" y="1512"/>
                    <a:pt x="9389" y="1827"/>
                    <a:pt x="11027" y="2520"/>
                  </a:cubicBezTo>
                  <a:cubicBezTo>
                    <a:pt x="11153" y="2615"/>
                    <a:pt x="11279" y="2741"/>
                    <a:pt x="11279" y="2898"/>
                  </a:cubicBezTo>
                  <a:lnTo>
                    <a:pt x="11279" y="3119"/>
                  </a:lnTo>
                  <a:cubicBezTo>
                    <a:pt x="11815" y="3308"/>
                    <a:pt x="12287" y="3718"/>
                    <a:pt x="12539" y="4253"/>
                  </a:cubicBezTo>
                  <a:cubicBezTo>
                    <a:pt x="12697" y="4001"/>
                    <a:pt x="12760" y="3686"/>
                    <a:pt x="12760" y="3371"/>
                  </a:cubicBezTo>
                  <a:cubicBezTo>
                    <a:pt x="12760" y="1449"/>
                    <a:pt x="9924" y="0"/>
                    <a:pt x="636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37"/>
            <p:cNvSpPr/>
            <p:nvPr/>
          </p:nvSpPr>
          <p:spPr>
            <a:xfrm>
              <a:off x="-52787100" y="3585650"/>
              <a:ext cx="189050" cy="52000"/>
            </a:xfrm>
            <a:custGeom>
              <a:rect b="b" l="l" r="r" t="t"/>
              <a:pathLst>
                <a:path extrusionOk="0" h="2080" w="7562">
                  <a:moveTo>
                    <a:pt x="3781" y="0"/>
                  </a:moveTo>
                  <a:cubicBezTo>
                    <a:pt x="2048" y="0"/>
                    <a:pt x="599" y="882"/>
                    <a:pt x="1" y="2080"/>
                  </a:cubicBezTo>
                  <a:cubicBezTo>
                    <a:pt x="1103" y="1701"/>
                    <a:pt x="2363" y="1512"/>
                    <a:pt x="3781" y="1512"/>
                  </a:cubicBezTo>
                  <a:cubicBezTo>
                    <a:pt x="3928" y="1506"/>
                    <a:pt x="4073" y="1503"/>
                    <a:pt x="4217" y="1503"/>
                  </a:cubicBezTo>
                  <a:cubicBezTo>
                    <a:pt x="5469" y="1503"/>
                    <a:pt x="6629" y="1740"/>
                    <a:pt x="7562" y="2080"/>
                  </a:cubicBezTo>
                  <a:cubicBezTo>
                    <a:pt x="6995" y="882"/>
                    <a:pt x="5514" y="0"/>
                    <a:pt x="37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37"/>
            <p:cNvSpPr/>
            <p:nvPr/>
          </p:nvSpPr>
          <p:spPr>
            <a:xfrm>
              <a:off x="-52794975" y="3696700"/>
              <a:ext cx="127625" cy="74850"/>
            </a:xfrm>
            <a:custGeom>
              <a:rect b="b" l="l" r="r" t="t"/>
              <a:pathLst>
                <a:path extrusionOk="0" h="2994" w="5105">
                  <a:moveTo>
                    <a:pt x="4096" y="0"/>
                  </a:moveTo>
                  <a:cubicBezTo>
                    <a:pt x="2804" y="0"/>
                    <a:pt x="1324" y="284"/>
                    <a:pt x="1" y="883"/>
                  </a:cubicBezTo>
                  <a:lnTo>
                    <a:pt x="1" y="2993"/>
                  </a:lnTo>
                  <a:lnTo>
                    <a:pt x="1072" y="2993"/>
                  </a:lnTo>
                  <a:cubicBezTo>
                    <a:pt x="2741" y="2993"/>
                    <a:pt x="4317" y="2143"/>
                    <a:pt x="5104" y="95"/>
                  </a:cubicBezTo>
                  <a:cubicBezTo>
                    <a:pt x="4789" y="32"/>
                    <a:pt x="4411" y="0"/>
                    <a:pt x="40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37"/>
            <p:cNvSpPr/>
            <p:nvPr/>
          </p:nvSpPr>
          <p:spPr>
            <a:xfrm>
              <a:off x="-52795750" y="3700625"/>
              <a:ext cx="204800" cy="202450"/>
            </a:xfrm>
            <a:custGeom>
              <a:rect b="b" l="l" r="r" t="t"/>
              <a:pathLst>
                <a:path extrusionOk="0" h="8098" w="8192">
                  <a:moveTo>
                    <a:pt x="5639" y="2143"/>
                  </a:moveTo>
                  <a:cubicBezTo>
                    <a:pt x="5828" y="2143"/>
                    <a:pt x="5986" y="2301"/>
                    <a:pt x="5986" y="2490"/>
                  </a:cubicBezTo>
                  <a:cubicBezTo>
                    <a:pt x="5986" y="2679"/>
                    <a:pt x="5828" y="2836"/>
                    <a:pt x="5639" y="2836"/>
                  </a:cubicBezTo>
                  <a:cubicBezTo>
                    <a:pt x="5450" y="2836"/>
                    <a:pt x="5293" y="2679"/>
                    <a:pt x="5293" y="2490"/>
                  </a:cubicBezTo>
                  <a:cubicBezTo>
                    <a:pt x="5293" y="2301"/>
                    <a:pt x="5450" y="2143"/>
                    <a:pt x="5639" y="2143"/>
                  </a:cubicBezTo>
                  <a:close/>
                  <a:moveTo>
                    <a:pt x="5163" y="4671"/>
                  </a:moveTo>
                  <a:cubicBezTo>
                    <a:pt x="5261" y="4671"/>
                    <a:pt x="5356" y="4711"/>
                    <a:pt x="5419" y="4790"/>
                  </a:cubicBezTo>
                  <a:cubicBezTo>
                    <a:pt x="5608" y="4947"/>
                    <a:pt x="5608" y="5168"/>
                    <a:pt x="5450" y="5294"/>
                  </a:cubicBezTo>
                  <a:cubicBezTo>
                    <a:pt x="5104" y="5640"/>
                    <a:pt x="4600" y="5829"/>
                    <a:pt x="4127" y="5829"/>
                  </a:cubicBezTo>
                  <a:cubicBezTo>
                    <a:pt x="3623" y="5829"/>
                    <a:pt x="3151" y="5640"/>
                    <a:pt x="2804" y="5294"/>
                  </a:cubicBezTo>
                  <a:cubicBezTo>
                    <a:pt x="2646" y="5136"/>
                    <a:pt x="2646" y="4884"/>
                    <a:pt x="2804" y="4790"/>
                  </a:cubicBezTo>
                  <a:cubicBezTo>
                    <a:pt x="2883" y="4711"/>
                    <a:pt x="2977" y="4671"/>
                    <a:pt x="3068" y="4671"/>
                  </a:cubicBezTo>
                  <a:cubicBezTo>
                    <a:pt x="3158" y="4671"/>
                    <a:pt x="3245" y="4711"/>
                    <a:pt x="3308" y="4790"/>
                  </a:cubicBezTo>
                  <a:cubicBezTo>
                    <a:pt x="3529" y="4994"/>
                    <a:pt x="3812" y="5097"/>
                    <a:pt x="4096" y="5097"/>
                  </a:cubicBezTo>
                  <a:cubicBezTo>
                    <a:pt x="4379" y="5097"/>
                    <a:pt x="4663" y="4994"/>
                    <a:pt x="4883" y="4790"/>
                  </a:cubicBezTo>
                  <a:cubicBezTo>
                    <a:pt x="4962" y="4711"/>
                    <a:pt x="5064" y="4671"/>
                    <a:pt x="5163" y="4671"/>
                  </a:cubicBezTo>
                  <a:close/>
                  <a:moveTo>
                    <a:pt x="5860" y="1"/>
                  </a:moveTo>
                  <a:cubicBezTo>
                    <a:pt x="4883" y="2521"/>
                    <a:pt x="3119" y="3592"/>
                    <a:pt x="1071" y="3592"/>
                  </a:cubicBezTo>
                  <a:lnTo>
                    <a:pt x="0" y="3592"/>
                  </a:lnTo>
                  <a:lnTo>
                    <a:pt x="0" y="3939"/>
                  </a:lnTo>
                  <a:cubicBezTo>
                    <a:pt x="0" y="6176"/>
                    <a:pt x="1859" y="8098"/>
                    <a:pt x="4096" y="8098"/>
                  </a:cubicBezTo>
                  <a:cubicBezTo>
                    <a:pt x="6333" y="8098"/>
                    <a:pt x="8191" y="6239"/>
                    <a:pt x="8191" y="3939"/>
                  </a:cubicBezTo>
                  <a:lnTo>
                    <a:pt x="8191" y="2931"/>
                  </a:lnTo>
                  <a:lnTo>
                    <a:pt x="8191" y="2868"/>
                  </a:lnTo>
                  <a:lnTo>
                    <a:pt x="8191" y="726"/>
                  </a:lnTo>
                  <a:cubicBezTo>
                    <a:pt x="7435" y="347"/>
                    <a:pt x="6648" y="158"/>
                    <a:pt x="58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37"/>
            <p:cNvSpPr/>
            <p:nvPr/>
          </p:nvSpPr>
          <p:spPr>
            <a:xfrm>
              <a:off x="-52832775" y="3740025"/>
              <a:ext cx="18125" cy="64600"/>
            </a:xfrm>
            <a:custGeom>
              <a:rect b="b" l="l" r="r" t="t"/>
              <a:pathLst>
                <a:path extrusionOk="0" h="2584" w="725">
                  <a:moveTo>
                    <a:pt x="725" y="0"/>
                  </a:moveTo>
                  <a:cubicBezTo>
                    <a:pt x="315" y="252"/>
                    <a:pt x="0" y="725"/>
                    <a:pt x="0" y="1260"/>
                  </a:cubicBezTo>
                  <a:cubicBezTo>
                    <a:pt x="0" y="1827"/>
                    <a:pt x="315" y="2300"/>
                    <a:pt x="725" y="2584"/>
                  </a:cubicBezTo>
                  <a:lnTo>
                    <a:pt x="72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37"/>
            <p:cNvSpPr/>
            <p:nvPr/>
          </p:nvSpPr>
          <p:spPr>
            <a:xfrm>
              <a:off x="-52570500" y="3740025"/>
              <a:ext cx="18925" cy="64600"/>
            </a:xfrm>
            <a:custGeom>
              <a:rect b="b" l="l" r="r" t="t"/>
              <a:pathLst>
                <a:path extrusionOk="0" h="2584" w="757">
                  <a:moveTo>
                    <a:pt x="0" y="0"/>
                  </a:moveTo>
                  <a:lnTo>
                    <a:pt x="0" y="2584"/>
                  </a:lnTo>
                  <a:cubicBezTo>
                    <a:pt x="442" y="2300"/>
                    <a:pt x="757" y="1827"/>
                    <a:pt x="757" y="1260"/>
                  </a:cubicBezTo>
                  <a:cubicBezTo>
                    <a:pt x="757" y="725"/>
                    <a:pt x="442" y="252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77" name="Google Shape;477;p37"/>
          <p:cNvGrpSpPr/>
          <p:nvPr/>
        </p:nvGrpSpPr>
        <p:grpSpPr>
          <a:xfrm>
            <a:off x="750781" y="1512733"/>
            <a:ext cx="420633" cy="420633"/>
            <a:chOff x="4456875" y="1435075"/>
            <a:chExt cx="481825" cy="481825"/>
          </a:xfrm>
        </p:grpSpPr>
        <p:sp>
          <p:nvSpPr>
            <p:cNvPr id="478" name="Google Shape;478;p37"/>
            <p:cNvSpPr/>
            <p:nvPr/>
          </p:nvSpPr>
          <p:spPr>
            <a:xfrm>
              <a:off x="4624975" y="1465275"/>
              <a:ext cx="56650" cy="86000"/>
            </a:xfrm>
            <a:custGeom>
              <a:rect b="b" l="l" r="r" t="t"/>
              <a:pathLst>
                <a:path extrusionOk="0" h="3440" w="2266">
                  <a:moveTo>
                    <a:pt x="2265" y="0"/>
                  </a:moveTo>
                  <a:cubicBezTo>
                    <a:pt x="1413" y="283"/>
                    <a:pt x="618" y="1196"/>
                    <a:pt x="1" y="2575"/>
                  </a:cubicBezTo>
                  <a:cubicBezTo>
                    <a:pt x="263" y="2801"/>
                    <a:pt x="449" y="3105"/>
                    <a:pt x="534" y="3439"/>
                  </a:cubicBezTo>
                  <a:cubicBezTo>
                    <a:pt x="1106" y="3364"/>
                    <a:pt x="1672" y="3322"/>
                    <a:pt x="2265" y="3304"/>
                  </a:cubicBezTo>
                  <a:lnTo>
                    <a:pt x="22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79" name="Google Shape;479;p37"/>
            <p:cNvSpPr/>
            <p:nvPr/>
          </p:nvSpPr>
          <p:spPr>
            <a:xfrm>
              <a:off x="4615275" y="1797425"/>
              <a:ext cx="66350" cy="89375"/>
            </a:xfrm>
            <a:custGeom>
              <a:rect b="b" l="l" r="r" t="t"/>
              <a:pathLst>
                <a:path extrusionOk="0" h="3575" w="2654">
                  <a:moveTo>
                    <a:pt x="0" y="0"/>
                  </a:moveTo>
                  <a:lnTo>
                    <a:pt x="0" y="0"/>
                  </a:lnTo>
                  <a:cubicBezTo>
                    <a:pt x="618" y="1882"/>
                    <a:pt x="1563" y="3225"/>
                    <a:pt x="2653" y="3574"/>
                  </a:cubicBezTo>
                  <a:lnTo>
                    <a:pt x="2653" y="1316"/>
                  </a:lnTo>
                  <a:cubicBezTo>
                    <a:pt x="2153" y="1135"/>
                    <a:pt x="1768" y="726"/>
                    <a:pt x="1620" y="217"/>
                  </a:cubicBezTo>
                  <a:cubicBezTo>
                    <a:pt x="1057" y="169"/>
                    <a:pt x="518" y="96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80" name="Google Shape;480;p37"/>
            <p:cNvSpPr/>
            <p:nvPr/>
          </p:nvSpPr>
          <p:spPr>
            <a:xfrm>
              <a:off x="4583125" y="1547250"/>
              <a:ext cx="28250" cy="28250"/>
            </a:xfrm>
            <a:custGeom>
              <a:rect b="b" l="l" r="r" t="t"/>
              <a:pathLst>
                <a:path extrusionOk="0" h="1130" w="1130">
                  <a:moveTo>
                    <a:pt x="567" y="1"/>
                  </a:moveTo>
                  <a:cubicBezTo>
                    <a:pt x="253" y="1"/>
                    <a:pt x="1" y="254"/>
                    <a:pt x="1" y="567"/>
                  </a:cubicBezTo>
                  <a:cubicBezTo>
                    <a:pt x="1" y="880"/>
                    <a:pt x="253" y="1130"/>
                    <a:pt x="567" y="1130"/>
                  </a:cubicBezTo>
                  <a:cubicBezTo>
                    <a:pt x="880" y="1130"/>
                    <a:pt x="1130" y="880"/>
                    <a:pt x="1130" y="567"/>
                  </a:cubicBezTo>
                  <a:cubicBezTo>
                    <a:pt x="1130" y="254"/>
                    <a:pt x="880" y="1"/>
                    <a:pt x="5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81" name="Google Shape;481;p37"/>
            <p:cNvSpPr/>
            <p:nvPr/>
          </p:nvSpPr>
          <p:spPr>
            <a:xfrm>
              <a:off x="4597950" y="1576075"/>
              <a:ext cx="83675" cy="87525"/>
            </a:xfrm>
            <a:custGeom>
              <a:rect b="b" l="l" r="r" t="t"/>
              <a:pathLst>
                <a:path extrusionOk="0" h="3501" w="3347">
                  <a:moveTo>
                    <a:pt x="3346" y="1"/>
                  </a:moveTo>
                  <a:cubicBezTo>
                    <a:pt x="2723" y="19"/>
                    <a:pt x="2103" y="73"/>
                    <a:pt x="1485" y="161"/>
                  </a:cubicBezTo>
                  <a:cubicBezTo>
                    <a:pt x="1241" y="654"/>
                    <a:pt x="772" y="998"/>
                    <a:pt x="230" y="1082"/>
                  </a:cubicBezTo>
                  <a:cubicBezTo>
                    <a:pt x="100" y="1817"/>
                    <a:pt x="25" y="2714"/>
                    <a:pt x="1" y="3500"/>
                  </a:cubicBezTo>
                  <a:lnTo>
                    <a:pt x="3346" y="3500"/>
                  </a:lnTo>
                  <a:lnTo>
                    <a:pt x="334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82" name="Google Shape;482;p37"/>
            <p:cNvSpPr/>
            <p:nvPr/>
          </p:nvSpPr>
          <p:spPr>
            <a:xfrm>
              <a:off x="4597650" y="1692175"/>
              <a:ext cx="83975" cy="82450"/>
            </a:xfrm>
            <a:custGeom>
              <a:rect b="b" l="l" r="r" t="t"/>
              <a:pathLst>
                <a:path extrusionOk="0" h="3298" w="3359">
                  <a:moveTo>
                    <a:pt x="1" y="0"/>
                  </a:moveTo>
                  <a:cubicBezTo>
                    <a:pt x="31" y="1003"/>
                    <a:pt x="154" y="2006"/>
                    <a:pt x="371" y="2987"/>
                  </a:cubicBezTo>
                  <a:cubicBezTo>
                    <a:pt x="1031" y="3135"/>
                    <a:pt x="1699" y="3237"/>
                    <a:pt x="2371" y="3298"/>
                  </a:cubicBezTo>
                  <a:cubicBezTo>
                    <a:pt x="2548" y="2855"/>
                    <a:pt x="2910" y="2509"/>
                    <a:pt x="3358" y="2346"/>
                  </a:cubicBezTo>
                  <a:lnTo>
                    <a:pt x="335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83" name="Google Shape;483;p37"/>
            <p:cNvSpPr/>
            <p:nvPr/>
          </p:nvSpPr>
          <p:spPr>
            <a:xfrm>
              <a:off x="4798050" y="1663575"/>
              <a:ext cx="28475" cy="28250"/>
            </a:xfrm>
            <a:custGeom>
              <a:rect b="b" l="l" r="r" t="t"/>
              <a:pathLst>
                <a:path extrusionOk="0" h="1130" w="1139">
                  <a:moveTo>
                    <a:pt x="564" y="0"/>
                  </a:moveTo>
                  <a:cubicBezTo>
                    <a:pt x="254" y="0"/>
                    <a:pt x="1" y="253"/>
                    <a:pt x="1" y="566"/>
                  </a:cubicBezTo>
                  <a:cubicBezTo>
                    <a:pt x="4" y="876"/>
                    <a:pt x="257" y="1129"/>
                    <a:pt x="567" y="1129"/>
                  </a:cubicBezTo>
                  <a:lnTo>
                    <a:pt x="573" y="1129"/>
                  </a:lnTo>
                  <a:cubicBezTo>
                    <a:pt x="886" y="1129"/>
                    <a:pt x="1139" y="876"/>
                    <a:pt x="1139" y="563"/>
                  </a:cubicBezTo>
                  <a:cubicBezTo>
                    <a:pt x="1139" y="253"/>
                    <a:pt x="886" y="0"/>
                    <a:pt x="5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84" name="Google Shape;484;p37"/>
            <p:cNvSpPr/>
            <p:nvPr/>
          </p:nvSpPr>
          <p:spPr>
            <a:xfrm>
              <a:off x="4710200" y="1435075"/>
              <a:ext cx="228500" cy="228525"/>
            </a:xfrm>
            <a:custGeom>
              <a:rect b="b" l="l" r="r" t="t"/>
              <a:pathLst>
                <a:path extrusionOk="0" h="9141" w="9140">
                  <a:moveTo>
                    <a:pt x="1" y="1"/>
                  </a:moveTo>
                  <a:lnTo>
                    <a:pt x="1" y="34"/>
                  </a:lnTo>
                  <a:cubicBezTo>
                    <a:pt x="1729" y="377"/>
                    <a:pt x="3313" y="2283"/>
                    <a:pt x="4075" y="5069"/>
                  </a:cubicBezTo>
                  <a:cubicBezTo>
                    <a:pt x="6833" y="5828"/>
                    <a:pt x="8763" y="7406"/>
                    <a:pt x="9107" y="9140"/>
                  </a:cubicBezTo>
                  <a:lnTo>
                    <a:pt x="9140" y="9140"/>
                  </a:lnTo>
                  <a:cubicBezTo>
                    <a:pt x="8854" y="4298"/>
                    <a:pt x="4843" y="284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85" name="Google Shape;485;p37"/>
            <p:cNvSpPr/>
            <p:nvPr/>
          </p:nvSpPr>
          <p:spPr>
            <a:xfrm>
              <a:off x="4819200" y="1593475"/>
              <a:ext cx="89400" cy="70125"/>
            </a:xfrm>
            <a:custGeom>
              <a:rect b="b" l="l" r="r" t="t"/>
              <a:pathLst>
                <a:path extrusionOk="0" h="2805" w="3576">
                  <a:moveTo>
                    <a:pt x="1" y="1"/>
                  </a:moveTo>
                  <a:cubicBezTo>
                    <a:pt x="94" y="519"/>
                    <a:pt x="166" y="1061"/>
                    <a:pt x="215" y="1621"/>
                  </a:cubicBezTo>
                  <a:cubicBezTo>
                    <a:pt x="727" y="1777"/>
                    <a:pt x="1136" y="2301"/>
                    <a:pt x="1317" y="2804"/>
                  </a:cubicBezTo>
                  <a:lnTo>
                    <a:pt x="3575" y="2804"/>
                  </a:lnTo>
                  <a:cubicBezTo>
                    <a:pt x="3223" y="1711"/>
                    <a:pt x="1883" y="62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86" name="Google Shape;486;p37"/>
            <p:cNvSpPr/>
            <p:nvPr/>
          </p:nvSpPr>
          <p:spPr>
            <a:xfrm>
              <a:off x="4819200" y="1692175"/>
              <a:ext cx="89475" cy="66275"/>
            </a:xfrm>
            <a:custGeom>
              <a:rect b="b" l="l" r="r" t="t"/>
              <a:pathLst>
                <a:path extrusionOk="0" h="2651" w="3579">
                  <a:moveTo>
                    <a:pt x="1317" y="0"/>
                  </a:moveTo>
                  <a:cubicBezTo>
                    <a:pt x="1133" y="500"/>
                    <a:pt x="727" y="883"/>
                    <a:pt x="215" y="1033"/>
                  </a:cubicBezTo>
                  <a:cubicBezTo>
                    <a:pt x="166" y="1593"/>
                    <a:pt x="94" y="2132"/>
                    <a:pt x="1" y="2650"/>
                  </a:cubicBezTo>
                  <a:cubicBezTo>
                    <a:pt x="1889" y="2030"/>
                    <a:pt x="3223" y="1078"/>
                    <a:pt x="35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87" name="Google Shape;487;p37"/>
            <p:cNvSpPr/>
            <p:nvPr/>
          </p:nvSpPr>
          <p:spPr>
            <a:xfrm>
              <a:off x="4456875" y="1691800"/>
              <a:ext cx="225125" cy="225100"/>
            </a:xfrm>
            <a:custGeom>
              <a:rect b="b" l="l" r="r" t="t"/>
              <a:pathLst>
                <a:path extrusionOk="0" h="9004" w="9005">
                  <a:moveTo>
                    <a:pt x="1" y="0"/>
                  </a:moveTo>
                  <a:cubicBezTo>
                    <a:pt x="284" y="4839"/>
                    <a:pt x="4162" y="8721"/>
                    <a:pt x="9004" y="9004"/>
                  </a:cubicBezTo>
                  <a:lnTo>
                    <a:pt x="9004" y="8974"/>
                  </a:lnTo>
                  <a:cubicBezTo>
                    <a:pt x="7273" y="8628"/>
                    <a:pt x="5827" y="6697"/>
                    <a:pt x="5066" y="3942"/>
                  </a:cubicBezTo>
                  <a:cubicBezTo>
                    <a:pt x="2283" y="3180"/>
                    <a:pt x="377" y="1726"/>
                    <a:pt x="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88" name="Google Shape;488;p37"/>
            <p:cNvSpPr/>
            <p:nvPr/>
          </p:nvSpPr>
          <p:spPr>
            <a:xfrm>
              <a:off x="4487000" y="1595125"/>
              <a:ext cx="88925" cy="68475"/>
            </a:xfrm>
            <a:custGeom>
              <a:rect b="b" l="l" r="r" t="t"/>
              <a:pathLst>
                <a:path extrusionOk="0" h="2739" w="3557">
                  <a:moveTo>
                    <a:pt x="3397" y="1"/>
                  </a:moveTo>
                  <a:cubicBezTo>
                    <a:pt x="1569" y="636"/>
                    <a:pt x="337" y="1720"/>
                    <a:pt x="0" y="2738"/>
                  </a:cubicBezTo>
                  <a:lnTo>
                    <a:pt x="3313" y="2738"/>
                  </a:lnTo>
                  <a:cubicBezTo>
                    <a:pt x="3337" y="1880"/>
                    <a:pt x="3418" y="913"/>
                    <a:pt x="3556" y="106"/>
                  </a:cubicBezTo>
                  <a:cubicBezTo>
                    <a:pt x="3502" y="73"/>
                    <a:pt x="3448" y="37"/>
                    <a:pt x="339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89" name="Google Shape;489;p37"/>
            <p:cNvSpPr/>
            <p:nvPr/>
          </p:nvSpPr>
          <p:spPr>
            <a:xfrm>
              <a:off x="4486925" y="1692175"/>
              <a:ext cx="89450" cy="66350"/>
            </a:xfrm>
            <a:custGeom>
              <a:rect b="b" l="l" r="r" t="t"/>
              <a:pathLst>
                <a:path extrusionOk="0" h="2654" w="3578">
                  <a:moveTo>
                    <a:pt x="0" y="0"/>
                  </a:moveTo>
                  <a:cubicBezTo>
                    <a:pt x="352" y="1078"/>
                    <a:pt x="1689" y="2030"/>
                    <a:pt x="3578" y="2653"/>
                  </a:cubicBezTo>
                  <a:cubicBezTo>
                    <a:pt x="3418" y="1777"/>
                    <a:pt x="3325" y="889"/>
                    <a:pt x="33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90" name="Google Shape;490;p37"/>
            <p:cNvSpPr/>
            <p:nvPr/>
          </p:nvSpPr>
          <p:spPr>
            <a:xfrm>
              <a:off x="4456875" y="1435075"/>
              <a:ext cx="225125" cy="228525"/>
            </a:xfrm>
            <a:custGeom>
              <a:rect b="b" l="l" r="r" t="t"/>
              <a:pathLst>
                <a:path extrusionOk="0" h="9141" w="9005">
                  <a:moveTo>
                    <a:pt x="9004" y="1"/>
                  </a:moveTo>
                  <a:cubicBezTo>
                    <a:pt x="4162" y="284"/>
                    <a:pt x="284" y="4298"/>
                    <a:pt x="1" y="9140"/>
                  </a:cubicBezTo>
                  <a:lnTo>
                    <a:pt x="37" y="9140"/>
                  </a:lnTo>
                  <a:cubicBezTo>
                    <a:pt x="329" y="7686"/>
                    <a:pt x="1747" y="6267"/>
                    <a:pt x="3969" y="5433"/>
                  </a:cubicBezTo>
                  <a:cubicBezTo>
                    <a:pt x="3715" y="4375"/>
                    <a:pt x="4516" y="3361"/>
                    <a:pt x="5602" y="3361"/>
                  </a:cubicBezTo>
                  <a:cubicBezTo>
                    <a:pt x="5607" y="3361"/>
                    <a:pt x="5612" y="3361"/>
                    <a:pt x="5617" y="3361"/>
                  </a:cubicBezTo>
                  <a:cubicBezTo>
                    <a:pt x="5638" y="3361"/>
                    <a:pt x="5656" y="3364"/>
                    <a:pt x="5677" y="3367"/>
                  </a:cubicBezTo>
                  <a:cubicBezTo>
                    <a:pt x="6511" y="1476"/>
                    <a:pt x="7688" y="293"/>
                    <a:pt x="9004" y="31"/>
                  </a:cubicBezTo>
                  <a:lnTo>
                    <a:pt x="90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91" name="Google Shape;491;p37"/>
            <p:cNvSpPr/>
            <p:nvPr/>
          </p:nvSpPr>
          <p:spPr>
            <a:xfrm>
              <a:off x="4710200" y="1691800"/>
              <a:ext cx="228500" cy="225100"/>
            </a:xfrm>
            <a:custGeom>
              <a:rect b="b" l="l" r="r" t="t"/>
              <a:pathLst>
                <a:path extrusionOk="0" h="9004" w="9140">
                  <a:moveTo>
                    <a:pt x="9107" y="0"/>
                  </a:moveTo>
                  <a:cubicBezTo>
                    <a:pt x="8760" y="1726"/>
                    <a:pt x="6857" y="3177"/>
                    <a:pt x="4075" y="3942"/>
                  </a:cubicBezTo>
                  <a:cubicBezTo>
                    <a:pt x="3313" y="6721"/>
                    <a:pt x="1729" y="8628"/>
                    <a:pt x="1" y="8971"/>
                  </a:cubicBezTo>
                  <a:lnTo>
                    <a:pt x="1" y="9004"/>
                  </a:lnTo>
                  <a:cubicBezTo>
                    <a:pt x="4843" y="8721"/>
                    <a:pt x="8854" y="4839"/>
                    <a:pt x="91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92" name="Google Shape;492;p37"/>
            <p:cNvSpPr/>
            <p:nvPr/>
          </p:nvSpPr>
          <p:spPr>
            <a:xfrm>
              <a:off x="4710200" y="1465200"/>
              <a:ext cx="70025" cy="89375"/>
            </a:xfrm>
            <a:custGeom>
              <a:rect b="b" l="l" r="r" t="t"/>
              <a:pathLst>
                <a:path extrusionOk="0" h="3575" w="2801">
                  <a:moveTo>
                    <a:pt x="1" y="0"/>
                  </a:moveTo>
                  <a:lnTo>
                    <a:pt x="1" y="3298"/>
                  </a:lnTo>
                  <a:cubicBezTo>
                    <a:pt x="937" y="3328"/>
                    <a:pt x="1961" y="3421"/>
                    <a:pt x="2801" y="3575"/>
                  </a:cubicBezTo>
                  <a:cubicBezTo>
                    <a:pt x="2181" y="1687"/>
                    <a:pt x="1082" y="35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93" name="Google Shape;493;p37"/>
            <p:cNvSpPr/>
            <p:nvPr/>
          </p:nvSpPr>
          <p:spPr>
            <a:xfrm>
              <a:off x="4710200" y="1575850"/>
              <a:ext cx="86150" cy="87750"/>
            </a:xfrm>
            <a:custGeom>
              <a:rect b="b" l="l" r="r" t="t"/>
              <a:pathLst>
                <a:path extrusionOk="0" h="3510" w="3446">
                  <a:moveTo>
                    <a:pt x="1" y="1"/>
                  </a:moveTo>
                  <a:lnTo>
                    <a:pt x="1" y="3509"/>
                  </a:lnTo>
                  <a:lnTo>
                    <a:pt x="2494" y="3509"/>
                  </a:lnTo>
                  <a:cubicBezTo>
                    <a:pt x="2656" y="3054"/>
                    <a:pt x="3003" y="2554"/>
                    <a:pt x="3445" y="2374"/>
                  </a:cubicBezTo>
                  <a:cubicBezTo>
                    <a:pt x="3385" y="1702"/>
                    <a:pt x="3283" y="1034"/>
                    <a:pt x="3135" y="374"/>
                  </a:cubicBezTo>
                  <a:cubicBezTo>
                    <a:pt x="2208" y="167"/>
                    <a:pt x="1063" y="37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94" name="Google Shape;494;p37"/>
            <p:cNvSpPr/>
            <p:nvPr/>
          </p:nvSpPr>
          <p:spPr>
            <a:xfrm>
              <a:off x="4710200" y="1797500"/>
              <a:ext cx="70025" cy="89375"/>
            </a:xfrm>
            <a:custGeom>
              <a:rect b="b" l="l" r="r" t="t"/>
              <a:pathLst>
                <a:path extrusionOk="0" h="3575" w="2801">
                  <a:moveTo>
                    <a:pt x="2801" y="0"/>
                  </a:moveTo>
                  <a:lnTo>
                    <a:pt x="2801" y="0"/>
                  </a:lnTo>
                  <a:cubicBezTo>
                    <a:pt x="2283" y="93"/>
                    <a:pt x="1609" y="166"/>
                    <a:pt x="1048" y="214"/>
                  </a:cubicBezTo>
                  <a:cubicBezTo>
                    <a:pt x="892" y="726"/>
                    <a:pt x="503" y="1135"/>
                    <a:pt x="1" y="1316"/>
                  </a:cubicBezTo>
                  <a:lnTo>
                    <a:pt x="1" y="3574"/>
                  </a:lnTo>
                  <a:cubicBezTo>
                    <a:pt x="1082" y="3222"/>
                    <a:pt x="2181" y="1885"/>
                    <a:pt x="28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95" name="Google Shape;495;p37"/>
            <p:cNvSpPr/>
            <p:nvPr/>
          </p:nvSpPr>
          <p:spPr>
            <a:xfrm>
              <a:off x="4681975" y="1776400"/>
              <a:ext cx="28250" cy="28350"/>
            </a:xfrm>
            <a:custGeom>
              <a:rect b="b" l="l" r="r" t="t"/>
              <a:pathLst>
                <a:path extrusionOk="0" h="1134" w="1130">
                  <a:moveTo>
                    <a:pt x="566" y="1"/>
                  </a:moveTo>
                  <a:cubicBezTo>
                    <a:pt x="253" y="1"/>
                    <a:pt x="0" y="251"/>
                    <a:pt x="0" y="564"/>
                  </a:cubicBezTo>
                  <a:lnTo>
                    <a:pt x="0" y="567"/>
                  </a:lnTo>
                  <a:cubicBezTo>
                    <a:pt x="0" y="567"/>
                    <a:pt x="0" y="570"/>
                    <a:pt x="0" y="570"/>
                  </a:cubicBezTo>
                  <a:cubicBezTo>
                    <a:pt x="0" y="880"/>
                    <a:pt x="253" y="1133"/>
                    <a:pt x="566" y="1133"/>
                  </a:cubicBezTo>
                  <a:cubicBezTo>
                    <a:pt x="877" y="1133"/>
                    <a:pt x="1130" y="880"/>
                    <a:pt x="1130" y="570"/>
                  </a:cubicBezTo>
                  <a:cubicBezTo>
                    <a:pt x="1130" y="570"/>
                    <a:pt x="1130" y="567"/>
                    <a:pt x="1130" y="567"/>
                  </a:cubicBezTo>
                  <a:lnTo>
                    <a:pt x="1130" y="564"/>
                  </a:lnTo>
                  <a:cubicBezTo>
                    <a:pt x="1130" y="251"/>
                    <a:pt x="877" y="1"/>
                    <a:pt x="5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96" name="Google Shape;496;p37"/>
            <p:cNvSpPr/>
            <p:nvPr/>
          </p:nvSpPr>
          <p:spPr>
            <a:xfrm>
              <a:off x="4710200" y="1692175"/>
              <a:ext cx="86150" cy="82450"/>
            </a:xfrm>
            <a:custGeom>
              <a:rect b="b" l="l" r="r" t="t"/>
              <a:pathLst>
                <a:path extrusionOk="0" h="3298" w="3446">
                  <a:moveTo>
                    <a:pt x="1" y="0"/>
                  </a:moveTo>
                  <a:lnTo>
                    <a:pt x="1" y="2346"/>
                  </a:lnTo>
                  <a:cubicBezTo>
                    <a:pt x="455" y="2506"/>
                    <a:pt x="820" y="2852"/>
                    <a:pt x="1003" y="3298"/>
                  </a:cubicBezTo>
                  <a:cubicBezTo>
                    <a:pt x="1702" y="3234"/>
                    <a:pt x="2506" y="3129"/>
                    <a:pt x="3135" y="2987"/>
                  </a:cubicBezTo>
                  <a:cubicBezTo>
                    <a:pt x="3283" y="2328"/>
                    <a:pt x="3385" y="1660"/>
                    <a:pt x="3445" y="985"/>
                  </a:cubicBezTo>
                  <a:cubicBezTo>
                    <a:pt x="3003" y="807"/>
                    <a:pt x="2656" y="449"/>
                    <a:pt x="24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497" name="Google Shape;497;p37"/>
          <p:cNvGrpSpPr/>
          <p:nvPr/>
        </p:nvGrpSpPr>
        <p:grpSpPr>
          <a:xfrm>
            <a:off x="750796" y="2422847"/>
            <a:ext cx="420602" cy="368064"/>
            <a:chOff x="2085450" y="2057100"/>
            <a:chExt cx="481900" cy="423500"/>
          </a:xfrm>
        </p:grpSpPr>
        <p:sp>
          <p:nvSpPr>
            <p:cNvPr id="498" name="Google Shape;498;p37"/>
            <p:cNvSpPr/>
            <p:nvPr/>
          </p:nvSpPr>
          <p:spPr>
            <a:xfrm>
              <a:off x="2085450" y="2061650"/>
              <a:ext cx="141250" cy="418950"/>
            </a:xfrm>
            <a:custGeom>
              <a:rect b="b" l="l" r="r" t="t"/>
              <a:pathLst>
                <a:path extrusionOk="0" h="16758" w="5650">
                  <a:moveTo>
                    <a:pt x="4305" y="6452"/>
                  </a:moveTo>
                  <a:cubicBezTo>
                    <a:pt x="4736" y="6452"/>
                    <a:pt x="5115" y="6999"/>
                    <a:pt x="4728" y="7411"/>
                  </a:cubicBezTo>
                  <a:cubicBezTo>
                    <a:pt x="4520" y="7631"/>
                    <a:pt x="4352" y="7887"/>
                    <a:pt x="4228" y="8164"/>
                  </a:cubicBezTo>
                  <a:cubicBezTo>
                    <a:pt x="4120" y="8402"/>
                    <a:pt x="3927" y="8502"/>
                    <a:pt x="3732" y="8502"/>
                  </a:cubicBezTo>
                  <a:cubicBezTo>
                    <a:pt x="3367" y="8502"/>
                    <a:pt x="2999" y="8150"/>
                    <a:pt x="3195" y="7703"/>
                  </a:cubicBezTo>
                  <a:cubicBezTo>
                    <a:pt x="3373" y="7312"/>
                    <a:pt x="3611" y="6951"/>
                    <a:pt x="3903" y="6637"/>
                  </a:cubicBezTo>
                  <a:cubicBezTo>
                    <a:pt x="4027" y="6506"/>
                    <a:pt x="4169" y="6452"/>
                    <a:pt x="4305" y="6452"/>
                  </a:cubicBezTo>
                  <a:close/>
                  <a:moveTo>
                    <a:pt x="2983" y="9449"/>
                  </a:moveTo>
                  <a:cubicBezTo>
                    <a:pt x="3331" y="9449"/>
                    <a:pt x="3684" y="9752"/>
                    <a:pt x="3539" y="10191"/>
                  </a:cubicBezTo>
                  <a:lnTo>
                    <a:pt x="3361" y="10727"/>
                  </a:lnTo>
                  <a:cubicBezTo>
                    <a:pt x="3270" y="10997"/>
                    <a:pt x="3059" y="11113"/>
                    <a:pt x="2845" y="11113"/>
                  </a:cubicBezTo>
                  <a:cubicBezTo>
                    <a:pt x="2498" y="11113"/>
                    <a:pt x="2143" y="10808"/>
                    <a:pt x="2289" y="10368"/>
                  </a:cubicBezTo>
                  <a:lnTo>
                    <a:pt x="2467" y="9832"/>
                  </a:lnTo>
                  <a:cubicBezTo>
                    <a:pt x="2558" y="9564"/>
                    <a:pt x="2770" y="9449"/>
                    <a:pt x="2983" y="9449"/>
                  </a:cubicBezTo>
                  <a:close/>
                  <a:moveTo>
                    <a:pt x="5649" y="1"/>
                  </a:moveTo>
                  <a:lnTo>
                    <a:pt x="356" y="2117"/>
                  </a:lnTo>
                  <a:cubicBezTo>
                    <a:pt x="142" y="2202"/>
                    <a:pt x="3" y="2410"/>
                    <a:pt x="3" y="2641"/>
                  </a:cubicBezTo>
                  <a:lnTo>
                    <a:pt x="3" y="16192"/>
                  </a:lnTo>
                  <a:cubicBezTo>
                    <a:pt x="1" y="16516"/>
                    <a:pt x="265" y="16758"/>
                    <a:pt x="564" y="16758"/>
                  </a:cubicBezTo>
                  <a:cubicBezTo>
                    <a:pt x="634" y="16758"/>
                    <a:pt x="706" y="16745"/>
                    <a:pt x="777" y="16716"/>
                  </a:cubicBezTo>
                  <a:lnTo>
                    <a:pt x="5649" y="14768"/>
                  </a:lnTo>
                  <a:lnTo>
                    <a:pt x="564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99" name="Google Shape;499;p37"/>
            <p:cNvSpPr/>
            <p:nvPr/>
          </p:nvSpPr>
          <p:spPr>
            <a:xfrm>
              <a:off x="2254900" y="2061050"/>
              <a:ext cx="143050" cy="415650"/>
            </a:xfrm>
            <a:custGeom>
              <a:rect b="b" l="l" r="r" t="t"/>
              <a:pathLst>
                <a:path extrusionOk="0" h="16626" w="5722">
                  <a:moveTo>
                    <a:pt x="2504" y="6585"/>
                  </a:moveTo>
                  <a:cubicBezTo>
                    <a:pt x="2647" y="6585"/>
                    <a:pt x="2794" y="6645"/>
                    <a:pt x="2916" y="6788"/>
                  </a:cubicBezTo>
                  <a:cubicBezTo>
                    <a:pt x="3153" y="7068"/>
                    <a:pt x="3349" y="7378"/>
                    <a:pt x="3500" y="7709"/>
                  </a:cubicBezTo>
                  <a:cubicBezTo>
                    <a:pt x="3766" y="8258"/>
                    <a:pt x="3464" y="8654"/>
                    <a:pt x="3096" y="8654"/>
                  </a:cubicBezTo>
                  <a:cubicBezTo>
                    <a:pt x="2878" y="8654"/>
                    <a:pt x="2636" y="8515"/>
                    <a:pt x="2476" y="8185"/>
                  </a:cubicBezTo>
                  <a:cubicBezTo>
                    <a:pt x="2367" y="7947"/>
                    <a:pt x="2226" y="7724"/>
                    <a:pt x="2057" y="7523"/>
                  </a:cubicBezTo>
                  <a:cubicBezTo>
                    <a:pt x="1694" y="7098"/>
                    <a:pt x="2083" y="6585"/>
                    <a:pt x="2504" y="6585"/>
                  </a:cubicBezTo>
                  <a:close/>
                  <a:moveTo>
                    <a:pt x="1" y="0"/>
                  </a:moveTo>
                  <a:lnTo>
                    <a:pt x="1" y="5475"/>
                  </a:lnTo>
                  <a:cubicBezTo>
                    <a:pt x="217" y="5475"/>
                    <a:pt x="434" y="5496"/>
                    <a:pt x="648" y="5532"/>
                  </a:cubicBezTo>
                  <a:cubicBezTo>
                    <a:pt x="1334" y="5657"/>
                    <a:pt x="1201" y="6655"/>
                    <a:pt x="564" y="6655"/>
                  </a:cubicBezTo>
                  <a:cubicBezTo>
                    <a:pt x="525" y="6655"/>
                    <a:pt x="483" y="6651"/>
                    <a:pt x="440" y="6643"/>
                  </a:cubicBezTo>
                  <a:cubicBezTo>
                    <a:pt x="296" y="6622"/>
                    <a:pt x="148" y="6610"/>
                    <a:pt x="1" y="6604"/>
                  </a:cubicBezTo>
                  <a:lnTo>
                    <a:pt x="1" y="14744"/>
                  </a:lnTo>
                  <a:lnTo>
                    <a:pt x="5722" y="16626"/>
                  </a:lnTo>
                  <a:lnTo>
                    <a:pt x="5722" y="10395"/>
                  </a:lnTo>
                  <a:cubicBezTo>
                    <a:pt x="5704" y="10397"/>
                    <a:pt x="5684" y="10397"/>
                    <a:pt x="5661" y="10397"/>
                  </a:cubicBezTo>
                  <a:cubicBezTo>
                    <a:pt x="5400" y="10397"/>
                    <a:pt x="4871" y="10299"/>
                    <a:pt x="4388" y="10085"/>
                  </a:cubicBezTo>
                  <a:cubicBezTo>
                    <a:pt x="3793" y="9819"/>
                    <a:pt x="4068" y="8997"/>
                    <a:pt x="4603" y="8997"/>
                  </a:cubicBezTo>
                  <a:cubicBezTo>
                    <a:pt x="4680" y="8997"/>
                    <a:pt x="4763" y="9014"/>
                    <a:pt x="4849" y="9052"/>
                  </a:cubicBezTo>
                  <a:cubicBezTo>
                    <a:pt x="5123" y="9176"/>
                    <a:pt x="5418" y="9251"/>
                    <a:pt x="5722" y="9275"/>
                  </a:cubicBezTo>
                  <a:lnTo>
                    <a:pt x="5722" y="188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00" name="Google Shape;500;p37"/>
            <p:cNvSpPr/>
            <p:nvPr/>
          </p:nvSpPr>
          <p:spPr>
            <a:xfrm>
              <a:off x="2426175" y="2057100"/>
              <a:ext cx="141175" cy="418925"/>
            </a:xfrm>
            <a:custGeom>
              <a:rect b="b" l="l" r="r" t="t"/>
              <a:pathLst>
                <a:path extrusionOk="0" h="16757" w="5647">
                  <a:moveTo>
                    <a:pt x="2800" y="5647"/>
                  </a:moveTo>
                  <a:cubicBezTo>
                    <a:pt x="3154" y="5647"/>
                    <a:pt x="3516" y="5968"/>
                    <a:pt x="3349" y="6410"/>
                  </a:cubicBezTo>
                  <a:lnTo>
                    <a:pt x="3153" y="6937"/>
                  </a:lnTo>
                  <a:cubicBezTo>
                    <a:pt x="3055" y="7196"/>
                    <a:pt x="2850" y="7305"/>
                    <a:pt x="2643" y="7305"/>
                  </a:cubicBezTo>
                  <a:cubicBezTo>
                    <a:pt x="2288" y="7305"/>
                    <a:pt x="1929" y="6984"/>
                    <a:pt x="2096" y="6539"/>
                  </a:cubicBezTo>
                  <a:lnTo>
                    <a:pt x="2295" y="6012"/>
                  </a:lnTo>
                  <a:cubicBezTo>
                    <a:pt x="2390" y="5755"/>
                    <a:pt x="2594" y="5647"/>
                    <a:pt x="2800" y="5647"/>
                  </a:cubicBezTo>
                  <a:close/>
                  <a:moveTo>
                    <a:pt x="1700" y="8178"/>
                  </a:moveTo>
                  <a:cubicBezTo>
                    <a:pt x="2108" y="8178"/>
                    <a:pt x="2500" y="8655"/>
                    <a:pt x="2168" y="9090"/>
                  </a:cubicBezTo>
                  <a:cubicBezTo>
                    <a:pt x="1906" y="9433"/>
                    <a:pt x="1587" y="9725"/>
                    <a:pt x="1226" y="9960"/>
                  </a:cubicBezTo>
                  <a:cubicBezTo>
                    <a:pt x="1118" y="10030"/>
                    <a:pt x="1011" y="10060"/>
                    <a:pt x="911" y="10060"/>
                  </a:cubicBezTo>
                  <a:cubicBezTo>
                    <a:pt x="424" y="10060"/>
                    <a:pt x="97" y="9344"/>
                    <a:pt x="612" y="9012"/>
                  </a:cubicBezTo>
                  <a:cubicBezTo>
                    <a:pt x="867" y="8849"/>
                    <a:pt x="1090" y="8641"/>
                    <a:pt x="1274" y="8403"/>
                  </a:cubicBezTo>
                  <a:cubicBezTo>
                    <a:pt x="1394" y="8244"/>
                    <a:pt x="1548" y="8178"/>
                    <a:pt x="1700" y="8178"/>
                  </a:cubicBezTo>
                  <a:close/>
                  <a:moveTo>
                    <a:pt x="5080" y="0"/>
                  </a:moveTo>
                  <a:cubicBezTo>
                    <a:pt x="5010" y="0"/>
                    <a:pt x="4939" y="13"/>
                    <a:pt x="4869" y="41"/>
                  </a:cubicBezTo>
                  <a:lnTo>
                    <a:pt x="0" y="1989"/>
                  </a:lnTo>
                  <a:lnTo>
                    <a:pt x="0" y="16756"/>
                  </a:lnTo>
                  <a:lnTo>
                    <a:pt x="5291" y="14640"/>
                  </a:lnTo>
                  <a:cubicBezTo>
                    <a:pt x="5505" y="14555"/>
                    <a:pt x="5646" y="14347"/>
                    <a:pt x="5646" y="14116"/>
                  </a:cubicBezTo>
                  <a:lnTo>
                    <a:pt x="5646" y="565"/>
                  </a:lnTo>
                  <a:cubicBezTo>
                    <a:pt x="5644" y="240"/>
                    <a:pt x="5378" y="0"/>
                    <a:pt x="50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01" name="Google Shape;501;p37"/>
          <p:cNvGrpSpPr/>
          <p:nvPr/>
        </p:nvGrpSpPr>
        <p:grpSpPr>
          <a:xfrm>
            <a:off x="750795" y="4113271"/>
            <a:ext cx="420605" cy="462697"/>
            <a:chOff x="2104275" y="3806450"/>
            <a:chExt cx="442975" cy="481825"/>
          </a:xfrm>
        </p:grpSpPr>
        <p:sp>
          <p:nvSpPr>
            <p:cNvPr id="502" name="Google Shape;502;p37"/>
            <p:cNvSpPr/>
            <p:nvPr/>
          </p:nvSpPr>
          <p:spPr>
            <a:xfrm>
              <a:off x="2104275" y="3806450"/>
              <a:ext cx="442975" cy="481825"/>
            </a:xfrm>
            <a:custGeom>
              <a:rect b="b" l="l" r="r" t="t"/>
              <a:pathLst>
                <a:path extrusionOk="0" h="19273" w="17719">
                  <a:moveTo>
                    <a:pt x="8889" y="1130"/>
                  </a:moveTo>
                  <a:cubicBezTo>
                    <a:pt x="9660" y="1130"/>
                    <a:pt x="10482" y="2382"/>
                    <a:pt x="11039" y="4343"/>
                  </a:cubicBezTo>
                  <a:cubicBezTo>
                    <a:pt x="10308" y="4586"/>
                    <a:pt x="9594" y="4870"/>
                    <a:pt x="8895" y="5192"/>
                  </a:cubicBezTo>
                  <a:cubicBezTo>
                    <a:pt x="8194" y="4864"/>
                    <a:pt x="7474" y="4577"/>
                    <a:pt x="6742" y="4331"/>
                  </a:cubicBezTo>
                  <a:cubicBezTo>
                    <a:pt x="7302" y="2379"/>
                    <a:pt x="8121" y="1130"/>
                    <a:pt x="8889" y="1130"/>
                  </a:cubicBezTo>
                  <a:close/>
                  <a:moveTo>
                    <a:pt x="6471" y="5445"/>
                  </a:moveTo>
                  <a:cubicBezTo>
                    <a:pt x="6830" y="5565"/>
                    <a:pt x="7200" y="5704"/>
                    <a:pt x="7570" y="5854"/>
                  </a:cubicBezTo>
                  <a:cubicBezTo>
                    <a:pt x="6571" y="6393"/>
                    <a:pt x="6878" y="6243"/>
                    <a:pt x="6273" y="6616"/>
                  </a:cubicBezTo>
                  <a:cubicBezTo>
                    <a:pt x="6330" y="6210"/>
                    <a:pt x="6396" y="5815"/>
                    <a:pt x="6471" y="5445"/>
                  </a:cubicBezTo>
                  <a:close/>
                  <a:moveTo>
                    <a:pt x="11307" y="5445"/>
                  </a:moveTo>
                  <a:cubicBezTo>
                    <a:pt x="11386" y="5815"/>
                    <a:pt x="11449" y="6210"/>
                    <a:pt x="11506" y="6616"/>
                  </a:cubicBezTo>
                  <a:cubicBezTo>
                    <a:pt x="10895" y="6240"/>
                    <a:pt x="11220" y="6399"/>
                    <a:pt x="10208" y="5854"/>
                  </a:cubicBezTo>
                  <a:cubicBezTo>
                    <a:pt x="10582" y="5704"/>
                    <a:pt x="10949" y="5565"/>
                    <a:pt x="11307" y="5445"/>
                  </a:cubicBezTo>
                  <a:close/>
                  <a:moveTo>
                    <a:pt x="13999" y="4845"/>
                  </a:moveTo>
                  <a:cubicBezTo>
                    <a:pt x="14142" y="5686"/>
                    <a:pt x="14870" y="6249"/>
                    <a:pt x="15661" y="6249"/>
                  </a:cubicBezTo>
                  <a:cubicBezTo>
                    <a:pt x="15873" y="6249"/>
                    <a:pt x="16089" y="6209"/>
                    <a:pt x="16300" y="6122"/>
                  </a:cubicBezTo>
                  <a:lnTo>
                    <a:pt x="16300" y="6122"/>
                  </a:lnTo>
                  <a:cubicBezTo>
                    <a:pt x="16201" y="6676"/>
                    <a:pt x="15821" y="7384"/>
                    <a:pt x="15183" y="8158"/>
                  </a:cubicBezTo>
                  <a:cubicBezTo>
                    <a:pt x="14993" y="8390"/>
                    <a:pt x="14761" y="8625"/>
                    <a:pt x="14535" y="8856"/>
                  </a:cubicBezTo>
                  <a:cubicBezTo>
                    <a:pt x="13963" y="8345"/>
                    <a:pt x="13361" y="7866"/>
                    <a:pt x="12735" y="7423"/>
                  </a:cubicBezTo>
                  <a:cubicBezTo>
                    <a:pt x="12662" y="6652"/>
                    <a:pt x="12551" y="5884"/>
                    <a:pt x="12394" y="5125"/>
                  </a:cubicBezTo>
                  <a:cubicBezTo>
                    <a:pt x="12921" y="4990"/>
                    <a:pt x="13457" y="4897"/>
                    <a:pt x="13999" y="4845"/>
                  </a:cubicBezTo>
                  <a:close/>
                  <a:moveTo>
                    <a:pt x="3779" y="4845"/>
                  </a:moveTo>
                  <a:cubicBezTo>
                    <a:pt x="4321" y="4897"/>
                    <a:pt x="4857" y="4990"/>
                    <a:pt x="5384" y="5129"/>
                  </a:cubicBezTo>
                  <a:cubicBezTo>
                    <a:pt x="5231" y="5887"/>
                    <a:pt x="5116" y="6652"/>
                    <a:pt x="5047" y="7423"/>
                  </a:cubicBezTo>
                  <a:cubicBezTo>
                    <a:pt x="4421" y="7869"/>
                    <a:pt x="3818" y="8348"/>
                    <a:pt x="3246" y="8859"/>
                  </a:cubicBezTo>
                  <a:cubicBezTo>
                    <a:pt x="3020" y="8625"/>
                    <a:pt x="2789" y="8393"/>
                    <a:pt x="2599" y="8161"/>
                  </a:cubicBezTo>
                  <a:cubicBezTo>
                    <a:pt x="1963" y="7387"/>
                    <a:pt x="1584" y="6685"/>
                    <a:pt x="1485" y="6125"/>
                  </a:cubicBezTo>
                  <a:lnTo>
                    <a:pt x="1485" y="6125"/>
                  </a:lnTo>
                  <a:cubicBezTo>
                    <a:pt x="1683" y="6207"/>
                    <a:pt x="1897" y="6249"/>
                    <a:pt x="2114" y="6249"/>
                  </a:cubicBezTo>
                  <a:cubicBezTo>
                    <a:pt x="2936" y="6246"/>
                    <a:pt x="3638" y="5655"/>
                    <a:pt x="3779" y="4845"/>
                  </a:cubicBezTo>
                  <a:close/>
                  <a:moveTo>
                    <a:pt x="4951" y="8893"/>
                  </a:moveTo>
                  <a:lnTo>
                    <a:pt x="4951" y="8893"/>
                  </a:lnTo>
                  <a:cubicBezTo>
                    <a:pt x="4945" y="9143"/>
                    <a:pt x="4939" y="9389"/>
                    <a:pt x="4939" y="9636"/>
                  </a:cubicBezTo>
                  <a:cubicBezTo>
                    <a:pt x="4939" y="9882"/>
                    <a:pt x="4945" y="10128"/>
                    <a:pt x="4951" y="10377"/>
                  </a:cubicBezTo>
                  <a:lnTo>
                    <a:pt x="4951" y="10377"/>
                  </a:lnTo>
                  <a:cubicBezTo>
                    <a:pt x="4637" y="10133"/>
                    <a:pt x="4348" y="9886"/>
                    <a:pt x="4065" y="9636"/>
                  </a:cubicBezTo>
                  <a:cubicBezTo>
                    <a:pt x="4348" y="9386"/>
                    <a:pt x="4637" y="9139"/>
                    <a:pt x="4951" y="8893"/>
                  </a:cubicBezTo>
                  <a:close/>
                  <a:moveTo>
                    <a:pt x="12828" y="8896"/>
                  </a:moveTo>
                  <a:lnTo>
                    <a:pt x="12828" y="8896"/>
                  </a:lnTo>
                  <a:cubicBezTo>
                    <a:pt x="13144" y="9139"/>
                    <a:pt x="13430" y="9386"/>
                    <a:pt x="13713" y="9636"/>
                  </a:cubicBezTo>
                  <a:cubicBezTo>
                    <a:pt x="13433" y="9886"/>
                    <a:pt x="13144" y="10133"/>
                    <a:pt x="12828" y="10380"/>
                  </a:cubicBezTo>
                  <a:cubicBezTo>
                    <a:pt x="12837" y="10130"/>
                    <a:pt x="12843" y="9883"/>
                    <a:pt x="12843" y="9636"/>
                  </a:cubicBezTo>
                  <a:cubicBezTo>
                    <a:pt x="12843" y="9389"/>
                    <a:pt x="12837" y="9143"/>
                    <a:pt x="12828" y="8896"/>
                  </a:cubicBezTo>
                  <a:close/>
                  <a:moveTo>
                    <a:pt x="8889" y="6447"/>
                  </a:moveTo>
                  <a:cubicBezTo>
                    <a:pt x="9850" y="6908"/>
                    <a:pt x="10774" y="7441"/>
                    <a:pt x="11657" y="8040"/>
                  </a:cubicBezTo>
                  <a:cubicBezTo>
                    <a:pt x="11693" y="8555"/>
                    <a:pt x="11714" y="9088"/>
                    <a:pt x="11714" y="9636"/>
                  </a:cubicBezTo>
                  <a:cubicBezTo>
                    <a:pt x="11714" y="10187"/>
                    <a:pt x="11693" y="10717"/>
                    <a:pt x="11657" y="11232"/>
                  </a:cubicBezTo>
                  <a:cubicBezTo>
                    <a:pt x="10774" y="11832"/>
                    <a:pt x="9853" y="12365"/>
                    <a:pt x="8895" y="12828"/>
                  </a:cubicBezTo>
                  <a:cubicBezTo>
                    <a:pt x="7932" y="12368"/>
                    <a:pt x="7007" y="11832"/>
                    <a:pt x="6125" y="11232"/>
                  </a:cubicBezTo>
                  <a:cubicBezTo>
                    <a:pt x="6086" y="10717"/>
                    <a:pt x="6068" y="10187"/>
                    <a:pt x="6068" y="9636"/>
                  </a:cubicBezTo>
                  <a:cubicBezTo>
                    <a:pt x="6068" y="9088"/>
                    <a:pt x="6089" y="8555"/>
                    <a:pt x="6125" y="8040"/>
                  </a:cubicBezTo>
                  <a:cubicBezTo>
                    <a:pt x="7004" y="7441"/>
                    <a:pt x="7929" y="6908"/>
                    <a:pt x="8889" y="6447"/>
                  </a:cubicBezTo>
                  <a:close/>
                  <a:moveTo>
                    <a:pt x="6273" y="12657"/>
                  </a:moveTo>
                  <a:lnTo>
                    <a:pt x="6273" y="12657"/>
                  </a:lnTo>
                  <a:cubicBezTo>
                    <a:pt x="6878" y="13033"/>
                    <a:pt x="6571" y="12879"/>
                    <a:pt x="7570" y="13418"/>
                  </a:cubicBezTo>
                  <a:cubicBezTo>
                    <a:pt x="7194" y="13569"/>
                    <a:pt x="6827" y="13708"/>
                    <a:pt x="6471" y="13828"/>
                  </a:cubicBezTo>
                  <a:cubicBezTo>
                    <a:pt x="6393" y="13455"/>
                    <a:pt x="6330" y="13063"/>
                    <a:pt x="6273" y="12657"/>
                  </a:cubicBezTo>
                  <a:close/>
                  <a:moveTo>
                    <a:pt x="11506" y="12657"/>
                  </a:moveTo>
                  <a:cubicBezTo>
                    <a:pt x="11449" y="13063"/>
                    <a:pt x="11386" y="13458"/>
                    <a:pt x="11307" y="13828"/>
                  </a:cubicBezTo>
                  <a:cubicBezTo>
                    <a:pt x="10949" y="13711"/>
                    <a:pt x="10582" y="13569"/>
                    <a:pt x="10208" y="13418"/>
                  </a:cubicBezTo>
                  <a:cubicBezTo>
                    <a:pt x="11181" y="12898"/>
                    <a:pt x="10937" y="13009"/>
                    <a:pt x="11506" y="12657"/>
                  </a:cubicBezTo>
                  <a:close/>
                  <a:moveTo>
                    <a:pt x="14535" y="10416"/>
                  </a:moveTo>
                  <a:cubicBezTo>
                    <a:pt x="14761" y="10648"/>
                    <a:pt x="14993" y="10883"/>
                    <a:pt x="15183" y="11115"/>
                  </a:cubicBezTo>
                  <a:cubicBezTo>
                    <a:pt x="15818" y="11886"/>
                    <a:pt x="16198" y="12590"/>
                    <a:pt x="16294" y="13147"/>
                  </a:cubicBezTo>
                  <a:cubicBezTo>
                    <a:pt x="16095" y="13066"/>
                    <a:pt x="15881" y="13024"/>
                    <a:pt x="15665" y="13024"/>
                  </a:cubicBezTo>
                  <a:cubicBezTo>
                    <a:pt x="14843" y="13024"/>
                    <a:pt x="14141" y="13617"/>
                    <a:pt x="13999" y="14424"/>
                  </a:cubicBezTo>
                  <a:cubicBezTo>
                    <a:pt x="13457" y="14376"/>
                    <a:pt x="12921" y="14280"/>
                    <a:pt x="12394" y="14144"/>
                  </a:cubicBezTo>
                  <a:cubicBezTo>
                    <a:pt x="12551" y="13385"/>
                    <a:pt x="12662" y="12620"/>
                    <a:pt x="12735" y="11850"/>
                  </a:cubicBezTo>
                  <a:cubicBezTo>
                    <a:pt x="13361" y="11407"/>
                    <a:pt x="13963" y="10928"/>
                    <a:pt x="14535" y="10416"/>
                  </a:cubicBezTo>
                  <a:close/>
                  <a:moveTo>
                    <a:pt x="3243" y="10416"/>
                  </a:moveTo>
                  <a:cubicBezTo>
                    <a:pt x="3815" y="10928"/>
                    <a:pt x="4418" y="11407"/>
                    <a:pt x="5044" y="11850"/>
                  </a:cubicBezTo>
                  <a:cubicBezTo>
                    <a:pt x="5116" y="12620"/>
                    <a:pt x="5228" y="13385"/>
                    <a:pt x="5384" y="14144"/>
                  </a:cubicBezTo>
                  <a:cubicBezTo>
                    <a:pt x="4554" y="14353"/>
                    <a:pt x="3815" y="14456"/>
                    <a:pt x="3207" y="14456"/>
                  </a:cubicBezTo>
                  <a:cubicBezTo>
                    <a:pt x="2366" y="14456"/>
                    <a:pt x="1778" y="14258"/>
                    <a:pt x="1554" y="13870"/>
                  </a:cubicBezTo>
                  <a:cubicBezTo>
                    <a:pt x="1238" y="13322"/>
                    <a:pt x="1626" y="12292"/>
                    <a:pt x="2596" y="11115"/>
                  </a:cubicBezTo>
                  <a:cubicBezTo>
                    <a:pt x="2786" y="10883"/>
                    <a:pt x="3020" y="10648"/>
                    <a:pt x="3243" y="10416"/>
                  </a:cubicBezTo>
                  <a:close/>
                  <a:moveTo>
                    <a:pt x="8889" y="14081"/>
                  </a:moveTo>
                  <a:cubicBezTo>
                    <a:pt x="9588" y="14403"/>
                    <a:pt x="10308" y="14689"/>
                    <a:pt x="11039" y="14933"/>
                  </a:cubicBezTo>
                  <a:cubicBezTo>
                    <a:pt x="10482" y="16890"/>
                    <a:pt x="9660" y="18143"/>
                    <a:pt x="8889" y="18143"/>
                  </a:cubicBezTo>
                  <a:cubicBezTo>
                    <a:pt x="8118" y="18143"/>
                    <a:pt x="7296" y="16887"/>
                    <a:pt x="6739" y="14924"/>
                  </a:cubicBezTo>
                  <a:cubicBezTo>
                    <a:pt x="7471" y="14683"/>
                    <a:pt x="8188" y="14400"/>
                    <a:pt x="8889" y="14081"/>
                  </a:cubicBezTo>
                  <a:close/>
                  <a:moveTo>
                    <a:pt x="8889" y="0"/>
                  </a:moveTo>
                  <a:cubicBezTo>
                    <a:pt x="7396" y="0"/>
                    <a:pt x="6312" y="1708"/>
                    <a:pt x="5658" y="4014"/>
                  </a:cubicBezTo>
                  <a:cubicBezTo>
                    <a:pt x="4902" y="3825"/>
                    <a:pt x="4201" y="3719"/>
                    <a:pt x="3568" y="3698"/>
                  </a:cubicBezTo>
                  <a:cubicBezTo>
                    <a:pt x="3260" y="3171"/>
                    <a:pt x="2700" y="2861"/>
                    <a:pt x="2111" y="2861"/>
                  </a:cubicBezTo>
                  <a:cubicBezTo>
                    <a:pt x="1963" y="2861"/>
                    <a:pt x="1813" y="2881"/>
                    <a:pt x="1665" y="2921"/>
                  </a:cubicBezTo>
                  <a:cubicBezTo>
                    <a:pt x="928" y="3123"/>
                    <a:pt x="419" y="3792"/>
                    <a:pt x="422" y="4556"/>
                  </a:cubicBezTo>
                  <a:cubicBezTo>
                    <a:pt x="422" y="4716"/>
                    <a:pt x="449" y="4876"/>
                    <a:pt x="497" y="5026"/>
                  </a:cubicBezTo>
                  <a:cubicBezTo>
                    <a:pt x="63" y="6017"/>
                    <a:pt x="485" y="7372"/>
                    <a:pt x="1726" y="8878"/>
                  </a:cubicBezTo>
                  <a:cubicBezTo>
                    <a:pt x="1933" y="9130"/>
                    <a:pt x="2183" y="9383"/>
                    <a:pt x="2430" y="9636"/>
                  </a:cubicBezTo>
                  <a:cubicBezTo>
                    <a:pt x="2183" y="9892"/>
                    <a:pt x="1933" y="10145"/>
                    <a:pt x="1726" y="10398"/>
                  </a:cubicBezTo>
                  <a:cubicBezTo>
                    <a:pt x="407" y="12000"/>
                    <a:pt x="0" y="13434"/>
                    <a:pt x="578" y="14436"/>
                  </a:cubicBezTo>
                  <a:cubicBezTo>
                    <a:pt x="1045" y="15246"/>
                    <a:pt x="2003" y="15593"/>
                    <a:pt x="3225" y="15593"/>
                  </a:cubicBezTo>
                  <a:cubicBezTo>
                    <a:pt x="3954" y="15593"/>
                    <a:pt x="4782" y="15460"/>
                    <a:pt x="5652" y="15240"/>
                  </a:cubicBezTo>
                  <a:cubicBezTo>
                    <a:pt x="6306" y="17556"/>
                    <a:pt x="7396" y="19272"/>
                    <a:pt x="8889" y="19272"/>
                  </a:cubicBezTo>
                  <a:cubicBezTo>
                    <a:pt x="10383" y="19272"/>
                    <a:pt x="11473" y="17559"/>
                    <a:pt x="12126" y="15246"/>
                  </a:cubicBezTo>
                  <a:cubicBezTo>
                    <a:pt x="12810" y="15424"/>
                    <a:pt x="13509" y="15532"/>
                    <a:pt x="14210" y="15572"/>
                  </a:cubicBezTo>
                  <a:cubicBezTo>
                    <a:pt x="14519" y="16101"/>
                    <a:pt x="15083" y="16413"/>
                    <a:pt x="15674" y="16413"/>
                  </a:cubicBezTo>
                  <a:cubicBezTo>
                    <a:pt x="15820" y="16413"/>
                    <a:pt x="15968" y="16394"/>
                    <a:pt x="16113" y="16354"/>
                  </a:cubicBezTo>
                  <a:cubicBezTo>
                    <a:pt x="16851" y="16153"/>
                    <a:pt x="17363" y="15484"/>
                    <a:pt x="17360" y="14719"/>
                  </a:cubicBezTo>
                  <a:cubicBezTo>
                    <a:pt x="17357" y="14560"/>
                    <a:pt x="17333" y="14400"/>
                    <a:pt x="17285" y="14247"/>
                  </a:cubicBezTo>
                  <a:cubicBezTo>
                    <a:pt x="17718" y="13256"/>
                    <a:pt x="17297" y="11904"/>
                    <a:pt x="16056" y="10398"/>
                  </a:cubicBezTo>
                  <a:cubicBezTo>
                    <a:pt x="15848" y="10142"/>
                    <a:pt x="15595" y="9889"/>
                    <a:pt x="15351" y="9636"/>
                  </a:cubicBezTo>
                  <a:cubicBezTo>
                    <a:pt x="15595" y="9383"/>
                    <a:pt x="15848" y="9130"/>
                    <a:pt x="16056" y="8878"/>
                  </a:cubicBezTo>
                  <a:cubicBezTo>
                    <a:pt x="17261" y="7414"/>
                    <a:pt x="17694" y="6095"/>
                    <a:pt x="17279" y="5044"/>
                  </a:cubicBezTo>
                  <a:cubicBezTo>
                    <a:pt x="17330" y="4885"/>
                    <a:pt x="17357" y="4722"/>
                    <a:pt x="17360" y="4556"/>
                  </a:cubicBezTo>
                  <a:cubicBezTo>
                    <a:pt x="17363" y="3792"/>
                    <a:pt x="16851" y="3120"/>
                    <a:pt x="16113" y="2918"/>
                  </a:cubicBezTo>
                  <a:cubicBezTo>
                    <a:pt x="15967" y="2879"/>
                    <a:pt x="15819" y="2860"/>
                    <a:pt x="15673" y="2860"/>
                  </a:cubicBezTo>
                  <a:cubicBezTo>
                    <a:pt x="15080" y="2860"/>
                    <a:pt x="14517" y="3173"/>
                    <a:pt x="14210" y="3704"/>
                  </a:cubicBezTo>
                  <a:cubicBezTo>
                    <a:pt x="13506" y="3743"/>
                    <a:pt x="12810" y="3852"/>
                    <a:pt x="12126" y="4029"/>
                  </a:cubicBezTo>
                  <a:cubicBezTo>
                    <a:pt x="11473" y="1714"/>
                    <a:pt x="10383" y="0"/>
                    <a:pt x="88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03" name="Google Shape;503;p37"/>
            <p:cNvSpPr/>
            <p:nvPr/>
          </p:nvSpPr>
          <p:spPr>
            <a:xfrm>
              <a:off x="2284200" y="4005050"/>
              <a:ext cx="84700" cy="84700"/>
            </a:xfrm>
            <a:custGeom>
              <a:rect b="b" l="l" r="r" t="t"/>
              <a:pathLst>
                <a:path extrusionOk="0" h="3388" w="3388">
                  <a:moveTo>
                    <a:pt x="1692" y="0"/>
                  </a:moveTo>
                  <a:cubicBezTo>
                    <a:pt x="756" y="0"/>
                    <a:pt x="0" y="756"/>
                    <a:pt x="0" y="1692"/>
                  </a:cubicBezTo>
                  <a:cubicBezTo>
                    <a:pt x="0" y="2629"/>
                    <a:pt x="756" y="3388"/>
                    <a:pt x="1692" y="3388"/>
                  </a:cubicBezTo>
                  <a:cubicBezTo>
                    <a:pt x="2629" y="3388"/>
                    <a:pt x="3388" y="2629"/>
                    <a:pt x="3388" y="1692"/>
                  </a:cubicBezTo>
                  <a:cubicBezTo>
                    <a:pt x="3388" y="756"/>
                    <a:pt x="2629" y="0"/>
                    <a:pt x="16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pic>
        <p:nvPicPr>
          <p:cNvPr id="504" name="Google Shape;504;p37" title="Gráfico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8662" y="1409325"/>
            <a:ext cx="2575338" cy="2756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38"/>
          <p:cNvSpPr txBox="1"/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MARKET SEGMENTATION (TV Shows)</a:t>
            </a:r>
            <a:endParaRPr/>
          </a:p>
        </p:txBody>
      </p:sp>
      <p:sp>
        <p:nvSpPr>
          <p:cNvPr id="510" name="Google Shape;510;p38"/>
          <p:cNvSpPr/>
          <p:nvPr/>
        </p:nvSpPr>
        <p:spPr>
          <a:xfrm flipH="1" rot="5400000">
            <a:off x="7107388" y="1284530"/>
            <a:ext cx="468000" cy="1544700"/>
          </a:xfrm>
          <a:prstGeom prst="trapezoid">
            <a:avLst>
              <a:gd fmla="val 18200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" name="Google Shape;511;p38"/>
          <p:cNvSpPr/>
          <p:nvPr/>
        </p:nvSpPr>
        <p:spPr>
          <a:xfrm flipH="1" rot="5400000">
            <a:off x="4979856" y="3099066"/>
            <a:ext cx="468000" cy="1544700"/>
          </a:xfrm>
          <a:prstGeom prst="trapezoid">
            <a:avLst>
              <a:gd fmla="val 18200" name="adj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38"/>
          <p:cNvSpPr txBox="1"/>
          <p:nvPr>
            <p:ph idx="4294967295" type="subTitle"/>
          </p:nvPr>
        </p:nvSpPr>
        <p:spPr>
          <a:xfrm>
            <a:off x="6515338" y="1871179"/>
            <a:ext cx="16521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latin typeface="Bebas Neue"/>
                <a:ea typeface="Bebas Neue"/>
                <a:cs typeface="Bebas Neue"/>
                <a:sym typeface="Bebas Neue"/>
              </a:rPr>
              <a:t>PRime</a:t>
            </a:r>
            <a:endParaRPr sz="2600"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513" name="Google Shape;513;p38"/>
          <p:cNvSpPr txBox="1"/>
          <p:nvPr>
            <p:ph idx="4294967295" type="subTitle"/>
          </p:nvPr>
        </p:nvSpPr>
        <p:spPr>
          <a:xfrm>
            <a:off x="6515338" y="2346046"/>
            <a:ext cx="1652100" cy="50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2nd Place</a:t>
            </a:r>
            <a:endParaRPr/>
          </a:p>
        </p:txBody>
      </p:sp>
      <p:sp>
        <p:nvSpPr>
          <p:cNvPr id="514" name="Google Shape;514;p38"/>
          <p:cNvSpPr txBox="1"/>
          <p:nvPr>
            <p:ph idx="4294967295" type="title"/>
          </p:nvPr>
        </p:nvSpPr>
        <p:spPr>
          <a:xfrm>
            <a:off x="6515338" y="1279634"/>
            <a:ext cx="1652100" cy="42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31.7</a:t>
            </a:r>
            <a:r>
              <a:rPr lang="en" sz="4000"/>
              <a:t>%</a:t>
            </a:r>
            <a:endParaRPr sz="4000"/>
          </a:p>
        </p:txBody>
      </p:sp>
      <p:sp>
        <p:nvSpPr>
          <p:cNvPr id="515" name="Google Shape;515;p38"/>
          <p:cNvSpPr txBox="1"/>
          <p:nvPr>
            <p:ph idx="4294967295" type="subTitle"/>
          </p:nvPr>
        </p:nvSpPr>
        <p:spPr>
          <a:xfrm flipH="1">
            <a:off x="4387806" y="3685709"/>
            <a:ext cx="16521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latin typeface="Bebas Neue"/>
                <a:ea typeface="Bebas Neue"/>
                <a:cs typeface="Bebas Neue"/>
                <a:sym typeface="Bebas Neue"/>
              </a:rPr>
              <a:t>Netflix</a:t>
            </a:r>
            <a:endParaRPr sz="2600"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516" name="Google Shape;516;p38"/>
          <p:cNvSpPr txBox="1"/>
          <p:nvPr>
            <p:ph idx="4294967295" type="subTitle"/>
          </p:nvPr>
        </p:nvSpPr>
        <p:spPr>
          <a:xfrm flipH="1">
            <a:off x="4387806" y="4160577"/>
            <a:ext cx="1652100" cy="50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1st Place</a:t>
            </a:r>
            <a:endParaRPr/>
          </a:p>
        </p:txBody>
      </p:sp>
      <p:sp>
        <p:nvSpPr>
          <p:cNvPr id="517" name="Google Shape;517;p38"/>
          <p:cNvSpPr txBox="1"/>
          <p:nvPr>
            <p:ph idx="4294967295" type="title"/>
          </p:nvPr>
        </p:nvSpPr>
        <p:spPr>
          <a:xfrm flipH="1">
            <a:off x="4387806" y="3094164"/>
            <a:ext cx="1652100" cy="42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34.1</a:t>
            </a:r>
            <a:r>
              <a:rPr lang="en" sz="4000"/>
              <a:t>%</a:t>
            </a:r>
            <a:endParaRPr sz="4000"/>
          </a:p>
        </p:txBody>
      </p:sp>
      <p:sp>
        <p:nvSpPr>
          <p:cNvPr id="518" name="Google Shape;518;p38"/>
          <p:cNvSpPr/>
          <p:nvPr/>
        </p:nvSpPr>
        <p:spPr>
          <a:xfrm rot="-5400000">
            <a:off x="4979856" y="1284530"/>
            <a:ext cx="468000" cy="1544700"/>
          </a:xfrm>
          <a:prstGeom prst="trapezoid">
            <a:avLst>
              <a:gd fmla="val 182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9" name="Google Shape;519;p38"/>
          <p:cNvSpPr/>
          <p:nvPr/>
        </p:nvSpPr>
        <p:spPr>
          <a:xfrm rot="-5400000">
            <a:off x="7107388" y="3099066"/>
            <a:ext cx="468000" cy="1544700"/>
          </a:xfrm>
          <a:prstGeom prst="trapezoid">
            <a:avLst>
              <a:gd fmla="val 18200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" name="Google Shape;520;p38"/>
          <p:cNvSpPr txBox="1"/>
          <p:nvPr>
            <p:ph idx="4294967295" type="subTitle"/>
          </p:nvPr>
        </p:nvSpPr>
        <p:spPr>
          <a:xfrm>
            <a:off x="4387806" y="1871179"/>
            <a:ext cx="16521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latin typeface="Bebas Neue"/>
                <a:ea typeface="Bebas Neue"/>
                <a:cs typeface="Bebas Neue"/>
                <a:sym typeface="Bebas Neue"/>
              </a:rPr>
              <a:t>Disney</a:t>
            </a:r>
            <a:endParaRPr sz="2600"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521" name="Google Shape;521;p38"/>
          <p:cNvSpPr txBox="1"/>
          <p:nvPr>
            <p:ph idx="4294967295" type="subTitle"/>
          </p:nvPr>
        </p:nvSpPr>
        <p:spPr>
          <a:xfrm>
            <a:off x="4387806" y="2346046"/>
            <a:ext cx="1652100" cy="50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Last Place</a:t>
            </a:r>
            <a:endParaRPr/>
          </a:p>
        </p:txBody>
      </p:sp>
      <p:sp>
        <p:nvSpPr>
          <p:cNvPr id="522" name="Google Shape;522;p38"/>
          <p:cNvSpPr txBox="1"/>
          <p:nvPr>
            <p:ph idx="4294967295" type="title"/>
          </p:nvPr>
        </p:nvSpPr>
        <p:spPr>
          <a:xfrm>
            <a:off x="4387806" y="1279634"/>
            <a:ext cx="1652100" cy="42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6.1</a:t>
            </a:r>
            <a:r>
              <a:rPr lang="en" sz="4000"/>
              <a:t>%</a:t>
            </a:r>
            <a:endParaRPr sz="4000"/>
          </a:p>
        </p:txBody>
      </p:sp>
      <p:sp>
        <p:nvSpPr>
          <p:cNvPr id="523" name="Google Shape;523;p38"/>
          <p:cNvSpPr txBox="1"/>
          <p:nvPr>
            <p:ph idx="4294967295" type="subTitle"/>
          </p:nvPr>
        </p:nvSpPr>
        <p:spPr>
          <a:xfrm flipH="1">
            <a:off x="6515338" y="3685709"/>
            <a:ext cx="16521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latin typeface="Bebas Neue"/>
                <a:ea typeface="Bebas Neue"/>
                <a:cs typeface="Bebas Neue"/>
                <a:sym typeface="Bebas Neue"/>
              </a:rPr>
              <a:t>Hulu</a:t>
            </a:r>
            <a:endParaRPr sz="2600"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524" name="Google Shape;524;p38"/>
          <p:cNvSpPr txBox="1"/>
          <p:nvPr>
            <p:ph idx="4294967295" type="subTitle"/>
          </p:nvPr>
        </p:nvSpPr>
        <p:spPr>
          <a:xfrm flipH="1">
            <a:off x="6515338" y="4160577"/>
            <a:ext cx="1652100" cy="50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3rd Place</a:t>
            </a:r>
            <a:endParaRPr/>
          </a:p>
        </p:txBody>
      </p:sp>
      <p:sp>
        <p:nvSpPr>
          <p:cNvPr id="525" name="Google Shape;525;p38"/>
          <p:cNvSpPr txBox="1"/>
          <p:nvPr>
            <p:ph idx="4294967295" type="title"/>
          </p:nvPr>
        </p:nvSpPr>
        <p:spPr>
          <a:xfrm flipH="1">
            <a:off x="6515338" y="3094164"/>
            <a:ext cx="1652100" cy="42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28.1</a:t>
            </a:r>
            <a:r>
              <a:rPr lang="en" sz="4000"/>
              <a:t>%</a:t>
            </a:r>
            <a:endParaRPr sz="4000"/>
          </a:p>
        </p:txBody>
      </p:sp>
      <p:pic>
        <p:nvPicPr>
          <p:cNvPr id="526" name="Google Shape;526;p38" title="Gráfico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9300" y="1211725"/>
            <a:ext cx="3643051" cy="3357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39"/>
          <p:cNvSpPr/>
          <p:nvPr/>
        </p:nvSpPr>
        <p:spPr>
          <a:xfrm rot="-5400000">
            <a:off x="1832934" y="3519838"/>
            <a:ext cx="676200" cy="1669500"/>
          </a:xfrm>
          <a:prstGeom prst="trapezoid">
            <a:avLst>
              <a:gd fmla="val 8548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p39"/>
          <p:cNvSpPr/>
          <p:nvPr/>
        </p:nvSpPr>
        <p:spPr>
          <a:xfrm rot="5400000">
            <a:off x="1832934" y="898275"/>
            <a:ext cx="676200" cy="1669500"/>
          </a:xfrm>
          <a:prstGeom prst="trapezoid">
            <a:avLst>
              <a:gd fmla="val 8548" name="adj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39"/>
          <p:cNvSpPr/>
          <p:nvPr/>
        </p:nvSpPr>
        <p:spPr>
          <a:xfrm rot="-5400000">
            <a:off x="1832934" y="1772129"/>
            <a:ext cx="676200" cy="1669500"/>
          </a:xfrm>
          <a:prstGeom prst="trapezoid">
            <a:avLst>
              <a:gd fmla="val 8548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p39"/>
          <p:cNvSpPr/>
          <p:nvPr/>
        </p:nvSpPr>
        <p:spPr>
          <a:xfrm rot="5400000">
            <a:off x="1832934" y="2645983"/>
            <a:ext cx="676200" cy="1669500"/>
          </a:xfrm>
          <a:prstGeom prst="trapezoid">
            <a:avLst>
              <a:gd fmla="val 8548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5" name="Google Shape;535;p39"/>
          <p:cNvSpPr txBox="1"/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MARKET SHARE (TV Shows)</a:t>
            </a:r>
            <a:endParaRPr/>
          </a:p>
        </p:txBody>
      </p:sp>
      <p:sp>
        <p:nvSpPr>
          <p:cNvPr id="536" name="Google Shape;536;p39"/>
          <p:cNvSpPr txBox="1"/>
          <p:nvPr>
            <p:ph idx="4294967295" type="title"/>
          </p:nvPr>
        </p:nvSpPr>
        <p:spPr>
          <a:xfrm>
            <a:off x="1533834" y="1459357"/>
            <a:ext cx="1274400" cy="527400"/>
          </a:xfrm>
          <a:prstGeom prst="rect">
            <a:avLst/>
          </a:prstGeom>
          <a:effectLst>
            <a:outerShdw rotWithShape="0" algn="bl" dir="2160000" dist="76200">
              <a:schemeClr val="dk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1,831</a:t>
            </a:r>
            <a:endParaRPr sz="4000"/>
          </a:p>
        </p:txBody>
      </p:sp>
      <p:sp>
        <p:nvSpPr>
          <p:cNvPr id="537" name="Google Shape;537;p39"/>
          <p:cNvSpPr txBox="1"/>
          <p:nvPr>
            <p:ph idx="4294967295" type="title"/>
          </p:nvPr>
        </p:nvSpPr>
        <p:spPr>
          <a:xfrm>
            <a:off x="1533834" y="2333211"/>
            <a:ext cx="1274400" cy="527400"/>
          </a:xfrm>
          <a:prstGeom prst="rect">
            <a:avLst/>
          </a:prstGeom>
          <a:effectLst>
            <a:outerShdw rotWithShape="0" algn="bl" dir="2160000" dist="76200">
              <a:schemeClr val="dk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351</a:t>
            </a:r>
            <a:endParaRPr sz="4000"/>
          </a:p>
        </p:txBody>
      </p:sp>
      <p:sp>
        <p:nvSpPr>
          <p:cNvPr id="538" name="Google Shape;538;p39"/>
          <p:cNvSpPr txBox="1"/>
          <p:nvPr>
            <p:ph idx="4294967295" type="title"/>
          </p:nvPr>
        </p:nvSpPr>
        <p:spPr>
          <a:xfrm>
            <a:off x="1533834" y="3207065"/>
            <a:ext cx="1274400" cy="527400"/>
          </a:xfrm>
          <a:prstGeom prst="rect">
            <a:avLst/>
          </a:prstGeom>
          <a:effectLst>
            <a:outerShdw rotWithShape="0" algn="bl" dir="2160000" dist="76200">
              <a:schemeClr val="dk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1,621</a:t>
            </a:r>
            <a:endParaRPr sz="4000"/>
          </a:p>
        </p:txBody>
      </p:sp>
      <p:sp>
        <p:nvSpPr>
          <p:cNvPr id="539" name="Google Shape;539;p39"/>
          <p:cNvSpPr txBox="1"/>
          <p:nvPr>
            <p:ph idx="4294967295" type="title"/>
          </p:nvPr>
        </p:nvSpPr>
        <p:spPr>
          <a:xfrm>
            <a:off x="1533834" y="4080919"/>
            <a:ext cx="1274400" cy="527400"/>
          </a:xfrm>
          <a:prstGeom prst="rect">
            <a:avLst/>
          </a:prstGeom>
          <a:effectLst>
            <a:outerShdw rotWithShape="0" algn="bl" dir="2160000" dist="76200">
              <a:schemeClr val="dk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1,971</a:t>
            </a:r>
            <a:endParaRPr sz="4000"/>
          </a:p>
        </p:txBody>
      </p:sp>
      <p:cxnSp>
        <p:nvCxnSpPr>
          <p:cNvPr id="540" name="Google Shape;540;p39"/>
          <p:cNvCxnSpPr/>
          <p:nvPr/>
        </p:nvCxnSpPr>
        <p:spPr>
          <a:xfrm rot="10800000">
            <a:off x="5969175" y="1444275"/>
            <a:ext cx="0" cy="21843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541" name="Google Shape;541;p39"/>
          <p:cNvGrpSpPr/>
          <p:nvPr/>
        </p:nvGrpSpPr>
        <p:grpSpPr>
          <a:xfrm>
            <a:off x="751929" y="3272579"/>
            <a:ext cx="418337" cy="416271"/>
            <a:chOff x="-52851675" y="3585650"/>
            <a:chExt cx="319000" cy="317425"/>
          </a:xfrm>
        </p:grpSpPr>
        <p:sp>
          <p:nvSpPr>
            <p:cNvPr id="542" name="Google Shape;542;p39"/>
            <p:cNvSpPr/>
            <p:nvPr/>
          </p:nvSpPr>
          <p:spPr>
            <a:xfrm>
              <a:off x="-52851675" y="3641575"/>
              <a:ext cx="319000" cy="106350"/>
            </a:xfrm>
            <a:custGeom>
              <a:rect b="b" l="l" r="r" t="t"/>
              <a:pathLst>
                <a:path extrusionOk="0" h="4254" w="12760">
                  <a:moveTo>
                    <a:pt x="6364" y="0"/>
                  </a:moveTo>
                  <a:cubicBezTo>
                    <a:pt x="2836" y="0"/>
                    <a:pt x="0" y="1449"/>
                    <a:pt x="0" y="3371"/>
                  </a:cubicBezTo>
                  <a:cubicBezTo>
                    <a:pt x="0" y="3686"/>
                    <a:pt x="63" y="4001"/>
                    <a:pt x="252" y="4253"/>
                  </a:cubicBezTo>
                  <a:cubicBezTo>
                    <a:pt x="473" y="3749"/>
                    <a:pt x="945" y="3308"/>
                    <a:pt x="1481" y="3119"/>
                  </a:cubicBezTo>
                  <a:lnTo>
                    <a:pt x="1481" y="2898"/>
                  </a:lnTo>
                  <a:cubicBezTo>
                    <a:pt x="1481" y="2741"/>
                    <a:pt x="1575" y="2615"/>
                    <a:pt x="1733" y="2520"/>
                  </a:cubicBezTo>
                  <a:cubicBezTo>
                    <a:pt x="3403" y="1796"/>
                    <a:pt x="4915" y="1512"/>
                    <a:pt x="6396" y="1512"/>
                  </a:cubicBezTo>
                  <a:cubicBezTo>
                    <a:pt x="7845" y="1512"/>
                    <a:pt x="9389" y="1827"/>
                    <a:pt x="11027" y="2520"/>
                  </a:cubicBezTo>
                  <a:cubicBezTo>
                    <a:pt x="11153" y="2615"/>
                    <a:pt x="11279" y="2741"/>
                    <a:pt x="11279" y="2898"/>
                  </a:cubicBezTo>
                  <a:lnTo>
                    <a:pt x="11279" y="3119"/>
                  </a:lnTo>
                  <a:cubicBezTo>
                    <a:pt x="11815" y="3308"/>
                    <a:pt x="12287" y="3718"/>
                    <a:pt x="12539" y="4253"/>
                  </a:cubicBezTo>
                  <a:cubicBezTo>
                    <a:pt x="12697" y="4001"/>
                    <a:pt x="12760" y="3686"/>
                    <a:pt x="12760" y="3371"/>
                  </a:cubicBezTo>
                  <a:cubicBezTo>
                    <a:pt x="12760" y="1449"/>
                    <a:pt x="9924" y="0"/>
                    <a:pt x="636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39"/>
            <p:cNvSpPr/>
            <p:nvPr/>
          </p:nvSpPr>
          <p:spPr>
            <a:xfrm>
              <a:off x="-52787100" y="3585650"/>
              <a:ext cx="189050" cy="52000"/>
            </a:xfrm>
            <a:custGeom>
              <a:rect b="b" l="l" r="r" t="t"/>
              <a:pathLst>
                <a:path extrusionOk="0" h="2080" w="7562">
                  <a:moveTo>
                    <a:pt x="3781" y="0"/>
                  </a:moveTo>
                  <a:cubicBezTo>
                    <a:pt x="2048" y="0"/>
                    <a:pt x="599" y="882"/>
                    <a:pt x="1" y="2080"/>
                  </a:cubicBezTo>
                  <a:cubicBezTo>
                    <a:pt x="1103" y="1701"/>
                    <a:pt x="2363" y="1512"/>
                    <a:pt x="3781" y="1512"/>
                  </a:cubicBezTo>
                  <a:cubicBezTo>
                    <a:pt x="3928" y="1506"/>
                    <a:pt x="4073" y="1503"/>
                    <a:pt x="4217" y="1503"/>
                  </a:cubicBezTo>
                  <a:cubicBezTo>
                    <a:pt x="5469" y="1503"/>
                    <a:pt x="6629" y="1740"/>
                    <a:pt x="7562" y="2080"/>
                  </a:cubicBezTo>
                  <a:cubicBezTo>
                    <a:pt x="6995" y="882"/>
                    <a:pt x="5514" y="0"/>
                    <a:pt x="37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39"/>
            <p:cNvSpPr/>
            <p:nvPr/>
          </p:nvSpPr>
          <p:spPr>
            <a:xfrm>
              <a:off x="-52794975" y="3696700"/>
              <a:ext cx="127625" cy="74850"/>
            </a:xfrm>
            <a:custGeom>
              <a:rect b="b" l="l" r="r" t="t"/>
              <a:pathLst>
                <a:path extrusionOk="0" h="2994" w="5105">
                  <a:moveTo>
                    <a:pt x="4096" y="0"/>
                  </a:moveTo>
                  <a:cubicBezTo>
                    <a:pt x="2804" y="0"/>
                    <a:pt x="1324" y="284"/>
                    <a:pt x="1" y="883"/>
                  </a:cubicBezTo>
                  <a:lnTo>
                    <a:pt x="1" y="2993"/>
                  </a:lnTo>
                  <a:lnTo>
                    <a:pt x="1072" y="2993"/>
                  </a:lnTo>
                  <a:cubicBezTo>
                    <a:pt x="2741" y="2993"/>
                    <a:pt x="4317" y="2143"/>
                    <a:pt x="5104" y="95"/>
                  </a:cubicBezTo>
                  <a:cubicBezTo>
                    <a:pt x="4789" y="32"/>
                    <a:pt x="4411" y="0"/>
                    <a:pt x="40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39"/>
            <p:cNvSpPr/>
            <p:nvPr/>
          </p:nvSpPr>
          <p:spPr>
            <a:xfrm>
              <a:off x="-52795750" y="3700625"/>
              <a:ext cx="204800" cy="202450"/>
            </a:xfrm>
            <a:custGeom>
              <a:rect b="b" l="l" r="r" t="t"/>
              <a:pathLst>
                <a:path extrusionOk="0" h="8098" w="8192">
                  <a:moveTo>
                    <a:pt x="5639" y="2143"/>
                  </a:moveTo>
                  <a:cubicBezTo>
                    <a:pt x="5828" y="2143"/>
                    <a:pt x="5986" y="2301"/>
                    <a:pt x="5986" y="2490"/>
                  </a:cubicBezTo>
                  <a:cubicBezTo>
                    <a:pt x="5986" y="2679"/>
                    <a:pt x="5828" y="2836"/>
                    <a:pt x="5639" y="2836"/>
                  </a:cubicBezTo>
                  <a:cubicBezTo>
                    <a:pt x="5450" y="2836"/>
                    <a:pt x="5293" y="2679"/>
                    <a:pt x="5293" y="2490"/>
                  </a:cubicBezTo>
                  <a:cubicBezTo>
                    <a:pt x="5293" y="2301"/>
                    <a:pt x="5450" y="2143"/>
                    <a:pt x="5639" y="2143"/>
                  </a:cubicBezTo>
                  <a:close/>
                  <a:moveTo>
                    <a:pt x="5163" y="4671"/>
                  </a:moveTo>
                  <a:cubicBezTo>
                    <a:pt x="5261" y="4671"/>
                    <a:pt x="5356" y="4711"/>
                    <a:pt x="5419" y="4790"/>
                  </a:cubicBezTo>
                  <a:cubicBezTo>
                    <a:pt x="5608" y="4947"/>
                    <a:pt x="5608" y="5168"/>
                    <a:pt x="5450" y="5294"/>
                  </a:cubicBezTo>
                  <a:cubicBezTo>
                    <a:pt x="5104" y="5640"/>
                    <a:pt x="4600" y="5829"/>
                    <a:pt x="4127" y="5829"/>
                  </a:cubicBezTo>
                  <a:cubicBezTo>
                    <a:pt x="3623" y="5829"/>
                    <a:pt x="3151" y="5640"/>
                    <a:pt x="2804" y="5294"/>
                  </a:cubicBezTo>
                  <a:cubicBezTo>
                    <a:pt x="2646" y="5136"/>
                    <a:pt x="2646" y="4884"/>
                    <a:pt x="2804" y="4790"/>
                  </a:cubicBezTo>
                  <a:cubicBezTo>
                    <a:pt x="2883" y="4711"/>
                    <a:pt x="2977" y="4671"/>
                    <a:pt x="3068" y="4671"/>
                  </a:cubicBezTo>
                  <a:cubicBezTo>
                    <a:pt x="3158" y="4671"/>
                    <a:pt x="3245" y="4711"/>
                    <a:pt x="3308" y="4790"/>
                  </a:cubicBezTo>
                  <a:cubicBezTo>
                    <a:pt x="3529" y="4994"/>
                    <a:pt x="3812" y="5097"/>
                    <a:pt x="4096" y="5097"/>
                  </a:cubicBezTo>
                  <a:cubicBezTo>
                    <a:pt x="4379" y="5097"/>
                    <a:pt x="4663" y="4994"/>
                    <a:pt x="4883" y="4790"/>
                  </a:cubicBezTo>
                  <a:cubicBezTo>
                    <a:pt x="4962" y="4711"/>
                    <a:pt x="5064" y="4671"/>
                    <a:pt x="5163" y="4671"/>
                  </a:cubicBezTo>
                  <a:close/>
                  <a:moveTo>
                    <a:pt x="5860" y="1"/>
                  </a:moveTo>
                  <a:cubicBezTo>
                    <a:pt x="4883" y="2521"/>
                    <a:pt x="3119" y="3592"/>
                    <a:pt x="1071" y="3592"/>
                  </a:cubicBezTo>
                  <a:lnTo>
                    <a:pt x="0" y="3592"/>
                  </a:lnTo>
                  <a:lnTo>
                    <a:pt x="0" y="3939"/>
                  </a:lnTo>
                  <a:cubicBezTo>
                    <a:pt x="0" y="6176"/>
                    <a:pt x="1859" y="8098"/>
                    <a:pt x="4096" y="8098"/>
                  </a:cubicBezTo>
                  <a:cubicBezTo>
                    <a:pt x="6333" y="8098"/>
                    <a:pt x="8191" y="6239"/>
                    <a:pt x="8191" y="3939"/>
                  </a:cubicBezTo>
                  <a:lnTo>
                    <a:pt x="8191" y="2931"/>
                  </a:lnTo>
                  <a:lnTo>
                    <a:pt x="8191" y="2868"/>
                  </a:lnTo>
                  <a:lnTo>
                    <a:pt x="8191" y="726"/>
                  </a:lnTo>
                  <a:cubicBezTo>
                    <a:pt x="7435" y="347"/>
                    <a:pt x="6648" y="158"/>
                    <a:pt x="58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39"/>
            <p:cNvSpPr/>
            <p:nvPr/>
          </p:nvSpPr>
          <p:spPr>
            <a:xfrm>
              <a:off x="-52832775" y="3740025"/>
              <a:ext cx="18125" cy="64600"/>
            </a:xfrm>
            <a:custGeom>
              <a:rect b="b" l="l" r="r" t="t"/>
              <a:pathLst>
                <a:path extrusionOk="0" h="2584" w="725">
                  <a:moveTo>
                    <a:pt x="725" y="0"/>
                  </a:moveTo>
                  <a:cubicBezTo>
                    <a:pt x="315" y="252"/>
                    <a:pt x="0" y="725"/>
                    <a:pt x="0" y="1260"/>
                  </a:cubicBezTo>
                  <a:cubicBezTo>
                    <a:pt x="0" y="1827"/>
                    <a:pt x="315" y="2300"/>
                    <a:pt x="725" y="2584"/>
                  </a:cubicBezTo>
                  <a:lnTo>
                    <a:pt x="72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39"/>
            <p:cNvSpPr/>
            <p:nvPr/>
          </p:nvSpPr>
          <p:spPr>
            <a:xfrm>
              <a:off x="-52570500" y="3740025"/>
              <a:ext cx="18925" cy="64600"/>
            </a:xfrm>
            <a:custGeom>
              <a:rect b="b" l="l" r="r" t="t"/>
              <a:pathLst>
                <a:path extrusionOk="0" h="2584" w="757">
                  <a:moveTo>
                    <a:pt x="0" y="0"/>
                  </a:moveTo>
                  <a:lnTo>
                    <a:pt x="0" y="2584"/>
                  </a:lnTo>
                  <a:cubicBezTo>
                    <a:pt x="442" y="2300"/>
                    <a:pt x="757" y="1827"/>
                    <a:pt x="757" y="1260"/>
                  </a:cubicBezTo>
                  <a:cubicBezTo>
                    <a:pt x="757" y="725"/>
                    <a:pt x="442" y="252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48" name="Google Shape;548;p39"/>
          <p:cNvGrpSpPr/>
          <p:nvPr/>
        </p:nvGrpSpPr>
        <p:grpSpPr>
          <a:xfrm>
            <a:off x="750781" y="1512733"/>
            <a:ext cx="420633" cy="420633"/>
            <a:chOff x="4456875" y="1435075"/>
            <a:chExt cx="481825" cy="481825"/>
          </a:xfrm>
        </p:grpSpPr>
        <p:sp>
          <p:nvSpPr>
            <p:cNvPr id="549" name="Google Shape;549;p39"/>
            <p:cNvSpPr/>
            <p:nvPr/>
          </p:nvSpPr>
          <p:spPr>
            <a:xfrm>
              <a:off x="4624975" y="1465275"/>
              <a:ext cx="56650" cy="86000"/>
            </a:xfrm>
            <a:custGeom>
              <a:rect b="b" l="l" r="r" t="t"/>
              <a:pathLst>
                <a:path extrusionOk="0" h="3440" w="2266">
                  <a:moveTo>
                    <a:pt x="2265" y="0"/>
                  </a:moveTo>
                  <a:cubicBezTo>
                    <a:pt x="1413" y="283"/>
                    <a:pt x="618" y="1196"/>
                    <a:pt x="1" y="2575"/>
                  </a:cubicBezTo>
                  <a:cubicBezTo>
                    <a:pt x="263" y="2801"/>
                    <a:pt x="449" y="3105"/>
                    <a:pt x="534" y="3439"/>
                  </a:cubicBezTo>
                  <a:cubicBezTo>
                    <a:pt x="1106" y="3364"/>
                    <a:pt x="1672" y="3322"/>
                    <a:pt x="2265" y="3304"/>
                  </a:cubicBezTo>
                  <a:lnTo>
                    <a:pt x="22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50" name="Google Shape;550;p39"/>
            <p:cNvSpPr/>
            <p:nvPr/>
          </p:nvSpPr>
          <p:spPr>
            <a:xfrm>
              <a:off x="4615275" y="1797425"/>
              <a:ext cx="66350" cy="89375"/>
            </a:xfrm>
            <a:custGeom>
              <a:rect b="b" l="l" r="r" t="t"/>
              <a:pathLst>
                <a:path extrusionOk="0" h="3575" w="2654">
                  <a:moveTo>
                    <a:pt x="0" y="0"/>
                  </a:moveTo>
                  <a:lnTo>
                    <a:pt x="0" y="0"/>
                  </a:lnTo>
                  <a:cubicBezTo>
                    <a:pt x="618" y="1882"/>
                    <a:pt x="1563" y="3225"/>
                    <a:pt x="2653" y="3574"/>
                  </a:cubicBezTo>
                  <a:lnTo>
                    <a:pt x="2653" y="1316"/>
                  </a:lnTo>
                  <a:cubicBezTo>
                    <a:pt x="2153" y="1135"/>
                    <a:pt x="1768" y="726"/>
                    <a:pt x="1620" y="217"/>
                  </a:cubicBezTo>
                  <a:cubicBezTo>
                    <a:pt x="1057" y="169"/>
                    <a:pt x="518" y="96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51" name="Google Shape;551;p39"/>
            <p:cNvSpPr/>
            <p:nvPr/>
          </p:nvSpPr>
          <p:spPr>
            <a:xfrm>
              <a:off x="4583125" y="1547250"/>
              <a:ext cx="28250" cy="28250"/>
            </a:xfrm>
            <a:custGeom>
              <a:rect b="b" l="l" r="r" t="t"/>
              <a:pathLst>
                <a:path extrusionOk="0" h="1130" w="1130">
                  <a:moveTo>
                    <a:pt x="567" y="1"/>
                  </a:moveTo>
                  <a:cubicBezTo>
                    <a:pt x="253" y="1"/>
                    <a:pt x="1" y="254"/>
                    <a:pt x="1" y="567"/>
                  </a:cubicBezTo>
                  <a:cubicBezTo>
                    <a:pt x="1" y="880"/>
                    <a:pt x="253" y="1130"/>
                    <a:pt x="567" y="1130"/>
                  </a:cubicBezTo>
                  <a:cubicBezTo>
                    <a:pt x="880" y="1130"/>
                    <a:pt x="1130" y="880"/>
                    <a:pt x="1130" y="567"/>
                  </a:cubicBezTo>
                  <a:cubicBezTo>
                    <a:pt x="1130" y="254"/>
                    <a:pt x="880" y="1"/>
                    <a:pt x="5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52" name="Google Shape;552;p39"/>
            <p:cNvSpPr/>
            <p:nvPr/>
          </p:nvSpPr>
          <p:spPr>
            <a:xfrm>
              <a:off x="4597950" y="1576075"/>
              <a:ext cx="83675" cy="87525"/>
            </a:xfrm>
            <a:custGeom>
              <a:rect b="b" l="l" r="r" t="t"/>
              <a:pathLst>
                <a:path extrusionOk="0" h="3501" w="3347">
                  <a:moveTo>
                    <a:pt x="3346" y="1"/>
                  </a:moveTo>
                  <a:cubicBezTo>
                    <a:pt x="2723" y="19"/>
                    <a:pt x="2103" y="73"/>
                    <a:pt x="1485" y="161"/>
                  </a:cubicBezTo>
                  <a:cubicBezTo>
                    <a:pt x="1241" y="654"/>
                    <a:pt x="772" y="998"/>
                    <a:pt x="230" y="1082"/>
                  </a:cubicBezTo>
                  <a:cubicBezTo>
                    <a:pt x="100" y="1817"/>
                    <a:pt x="25" y="2714"/>
                    <a:pt x="1" y="3500"/>
                  </a:cubicBezTo>
                  <a:lnTo>
                    <a:pt x="3346" y="3500"/>
                  </a:lnTo>
                  <a:lnTo>
                    <a:pt x="334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53" name="Google Shape;553;p39"/>
            <p:cNvSpPr/>
            <p:nvPr/>
          </p:nvSpPr>
          <p:spPr>
            <a:xfrm>
              <a:off x="4597650" y="1692175"/>
              <a:ext cx="83975" cy="82450"/>
            </a:xfrm>
            <a:custGeom>
              <a:rect b="b" l="l" r="r" t="t"/>
              <a:pathLst>
                <a:path extrusionOk="0" h="3298" w="3359">
                  <a:moveTo>
                    <a:pt x="1" y="0"/>
                  </a:moveTo>
                  <a:cubicBezTo>
                    <a:pt x="31" y="1003"/>
                    <a:pt x="154" y="2006"/>
                    <a:pt x="371" y="2987"/>
                  </a:cubicBezTo>
                  <a:cubicBezTo>
                    <a:pt x="1031" y="3135"/>
                    <a:pt x="1699" y="3237"/>
                    <a:pt x="2371" y="3298"/>
                  </a:cubicBezTo>
                  <a:cubicBezTo>
                    <a:pt x="2548" y="2855"/>
                    <a:pt x="2910" y="2509"/>
                    <a:pt x="3358" y="2346"/>
                  </a:cubicBezTo>
                  <a:lnTo>
                    <a:pt x="335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54" name="Google Shape;554;p39"/>
            <p:cNvSpPr/>
            <p:nvPr/>
          </p:nvSpPr>
          <p:spPr>
            <a:xfrm>
              <a:off x="4798050" y="1663575"/>
              <a:ext cx="28475" cy="28250"/>
            </a:xfrm>
            <a:custGeom>
              <a:rect b="b" l="l" r="r" t="t"/>
              <a:pathLst>
                <a:path extrusionOk="0" h="1130" w="1139">
                  <a:moveTo>
                    <a:pt x="564" y="0"/>
                  </a:moveTo>
                  <a:cubicBezTo>
                    <a:pt x="254" y="0"/>
                    <a:pt x="1" y="253"/>
                    <a:pt x="1" y="566"/>
                  </a:cubicBezTo>
                  <a:cubicBezTo>
                    <a:pt x="4" y="876"/>
                    <a:pt x="257" y="1129"/>
                    <a:pt x="567" y="1129"/>
                  </a:cubicBezTo>
                  <a:lnTo>
                    <a:pt x="573" y="1129"/>
                  </a:lnTo>
                  <a:cubicBezTo>
                    <a:pt x="886" y="1129"/>
                    <a:pt x="1139" y="876"/>
                    <a:pt x="1139" y="563"/>
                  </a:cubicBezTo>
                  <a:cubicBezTo>
                    <a:pt x="1139" y="253"/>
                    <a:pt x="886" y="0"/>
                    <a:pt x="5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55" name="Google Shape;555;p39"/>
            <p:cNvSpPr/>
            <p:nvPr/>
          </p:nvSpPr>
          <p:spPr>
            <a:xfrm>
              <a:off x="4710200" y="1435075"/>
              <a:ext cx="228500" cy="228525"/>
            </a:xfrm>
            <a:custGeom>
              <a:rect b="b" l="l" r="r" t="t"/>
              <a:pathLst>
                <a:path extrusionOk="0" h="9141" w="9140">
                  <a:moveTo>
                    <a:pt x="1" y="1"/>
                  </a:moveTo>
                  <a:lnTo>
                    <a:pt x="1" y="34"/>
                  </a:lnTo>
                  <a:cubicBezTo>
                    <a:pt x="1729" y="377"/>
                    <a:pt x="3313" y="2283"/>
                    <a:pt x="4075" y="5069"/>
                  </a:cubicBezTo>
                  <a:cubicBezTo>
                    <a:pt x="6833" y="5828"/>
                    <a:pt x="8763" y="7406"/>
                    <a:pt x="9107" y="9140"/>
                  </a:cubicBezTo>
                  <a:lnTo>
                    <a:pt x="9140" y="9140"/>
                  </a:lnTo>
                  <a:cubicBezTo>
                    <a:pt x="8854" y="4298"/>
                    <a:pt x="4843" y="284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56" name="Google Shape;556;p39"/>
            <p:cNvSpPr/>
            <p:nvPr/>
          </p:nvSpPr>
          <p:spPr>
            <a:xfrm>
              <a:off x="4819200" y="1593475"/>
              <a:ext cx="89400" cy="70125"/>
            </a:xfrm>
            <a:custGeom>
              <a:rect b="b" l="l" r="r" t="t"/>
              <a:pathLst>
                <a:path extrusionOk="0" h="2805" w="3576">
                  <a:moveTo>
                    <a:pt x="1" y="1"/>
                  </a:moveTo>
                  <a:cubicBezTo>
                    <a:pt x="94" y="519"/>
                    <a:pt x="166" y="1061"/>
                    <a:pt x="215" y="1621"/>
                  </a:cubicBezTo>
                  <a:cubicBezTo>
                    <a:pt x="727" y="1777"/>
                    <a:pt x="1136" y="2301"/>
                    <a:pt x="1317" y="2804"/>
                  </a:cubicBezTo>
                  <a:lnTo>
                    <a:pt x="3575" y="2804"/>
                  </a:lnTo>
                  <a:cubicBezTo>
                    <a:pt x="3223" y="1711"/>
                    <a:pt x="1883" y="62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57" name="Google Shape;557;p39"/>
            <p:cNvSpPr/>
            <p:nvPr/>
          </p:nvSpPr>
          <p:spPr>
            <a:xfrm>
              <a:off x="4819200" y="1692175"/>
              <a:ext cx="89475" cy="66275"/>
            </a:xfrm>
            <a:custGeom>
              <a:rect b="b" l="l" r="r" t="t"/>
              <a:pathLst>
                <a:path extrusionOk="0" h="2651" w="3579">
                  <a:moveTo>
                    <a:pt x="1317" y="0"/>
                  </a:moveTo>
                  <a:cubicBezTo>
                    <a:pt x="1133" y="500"/>
                    <a:pt x="727" y="883"/>
                    <a:pt x="215" y="1033"/>
                  </a:cubicBezTo>
                  <a:cubicBezTo>
                    <a:pt x="166" y="1593"/>
                    <a:pt x="94" y="2132"/>
                    <a:pt x="1" y="2650"/>
                  </a:cubicBezTo>
                  <a:cubicBezTo>
                    <a:pt x="1889" y="2030"/>
                    <a:pt x="3223" y="1078"/>
                    <a:pt x="35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58" name="Google Shape;558;p39"/>
            <p:cNvSpPr/>
            <p:nvPr/>
          </p:nvSpPr>
          <p:spPr>
            <a:xfrm>
              <a:off x="4456875" y="1691800"/>
              <a:ext cx="225125" cy="225100"/>
            </a:xfrm>
            <a:custGeom>
              <a:rect b="b" l="l" r="r" t="t"/>
              <a:pathLst>
                <a:path extrusionOk="0" h="9004" w="9005">
                  <a:moveTo>
                    <a:pt x="1" y="0"/>
                  </a:moveTo>
                  <a:cubicBezTo>
                    <a:pt x="284" y="4839"/>
                    <a:pt x="4162" y="8721"/>
                    <a:pt x="9004" y="9004"/>
                  </a:cubicBezTo>
                  <a:lnTo>
                    <a:pt x="9004" y="8974"/>
                  </a:lnTo>
                  <a:cubicBezTo>
                    <a:pt x="7273" y="8628"/>
                    <a:pt x="5827" y="6697"/>
                    <a:pt x="5066" y="3942"/>
                  </a:cubicBezTo>
                  <a:cubicBezTo>
                    <a:pt x="2283" y="3180"/>
                    <a:pt x="377" y="1726"/>
                    <a:pt x="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59" name="Google Shape;559;p39"/>
            <p:cNvSpPr/>
            <p:nvPr/>
          </p:nvSpPr>
          <p:spPr>
            <a:xfrm>
              <a:off x="4487000" y="1595125"/>
              <a:ext cx="88925" cy="68475"/>
            </a:xfrm>
            <a:custGeom>
              <a:rect b="b" l="l" r="r" t="t"/>
              <a:pathLst>
                <a:path extrusionOk="0" h="2739" w="3557">
                  <a:moveTo>
                    <a:pt x="3397" y="1"/>
                  </a:moveTo>
                  <a:cubicBezTo>
                    <a:pt x="1569" y="636"/>
                    <a:pt x="337" y="1720"/>
                    <a:pt x="0" y="2738"/>
                  </a:cubicBezTo>
                  <a:lnTo>
                    <a:pt x="3313" y="2738"/>
                  </a:lnTo>
                  <a:cubicBezTo>
                    <a:pt x="3337" y="1880"/>
                    <a:pt x="3418" y="913"/>
                    <a:pt x="3556" y="106"/>
                  </a:cubicBezTo>
                  <a:cubicBezTo>
                    <a:pt x="3502" y="73"/>
                    <a:pt x="3448" y="37"/>
                    <a:pt x="339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60" name="Google Shape;560;p39"/>
            <p:cNvSpPr/>
            <p:nvPr/>
          </p:nvSpPr>
          <p:spPr>
            <a:xfrm>
              <a:off x="4486925" y="1692175"/>
              <a:ext cx="89450" cy="66350"/>
            </a:xfrm>
            <a:custGeom>
              <a:rect b="b" l="l" r="r" t="t"/>
              <a:pathLst>
                <a:path extrusionOk="0" h="2654" w="3578">
                  <a:moveTo>
                    <a:pt x="0" y="0"/>
                  </a:moveTo>
                  <a:cubicBezTo>
                    <a:pt x="352" y="1078"/>
                    <a:pt x="1689" y="2030"/>
                    <a:pt x="3578" y="2653"/>
                  </a:cubicBezTo>
                  <a:cubicBezTo>
                    <a:pt x="3418" y="1777"/>
                    <a:pt x="3325" y="889"/>
                    <a:pt x="33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61" name="Google Shape;561;p39"/>
            <p:cNvSpPr/>
            <p:nvPr/>
          </p:nvSpPr>
          <p:spPr>
            <a:xfrm>
              <a:off x="4456875" y="1435075"/>
              <a:ext cx="225125" cy="228525"/>
            </a:xfrm>
            <a:custGeom>
              <a:rect b="b" l="l" r="r" t="t"/>
              <a:pathLst>
                <a:path extrusionOk="0" h="9141" w="9005">
                  <a:moveTo>
                    <a:pt x="9004" y="1"/>
                  </a:moveTo>
                  <a:cubicBezTo>
                    <a:pt x="4162" y="284"/>
                    <a:pt x="284" y="4298"/>
                    <a:pt x="1" y="9140"/>
                  </a:cubicBezTo>
                  <a:lnTo>
                    <a:pt x="37" y="9140"/>
                  </a:lnTo>
                  <a:cubicBezTo>
                    <a:pt x="329" y="7686"/>
                    <a:pt x="1747" y="6267"/>
                    <a:pt x="3969" y="5433"/>
                  </a:cubicBezTo>
                  <a:cubicBezTo>
                    <a:pt x="3715" y="4375"/>
                    <a:pt x="4516" y="3361"/>
                    <a:pt x="5602" y="3361"/>
                  </a:cubicBezTo>
                  <a:cubicBezTo>
                    <a:pt x="5607" y="3361"/>
                    <a:pt x="5612" y="3361"/>
                    <a:pt x="5617" y="3361"/>
                  </a:cubicBezTo>
                  <a:cubicBezTo>
                    <a:pt x="5638" y="3361"/>
                    <a:pt x="5656" y="3364"/>
                    <a:pt x="5677" y="3367"/>
                  </a:cubicBezTo>
                  <a:cubicBezTo>
                    <a:pt x="6511" y="1476"/>
                    <a:pt x="7688" y="293"/>
                    <a:pt x="9004" y="31"/>
                  </a:cubicBezTo>
                  <a:lnTo>
                    <a:pt x="90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62" name="Google Shape;562;p39"/>
            <p:cNvSpPr/>
            <p:nvPr/>
          </p:nvSpPr>
          <p:spPr>
            <a:xfrm>
              <a:off x="4710200" y="1691800"/>
              <a:ext cx="228500" cy="225100"/>
            </a:xfrm>
            <a:custGeom>
              <a:rect b="b" l="l" r="r" t="t"/>
              <a:pathLst>
                <a:path extrusionOk="0" h="9004" w="9140">
                  <a:moveTo>
                    <a:pt x="9107" y="0"/>
                  </a:moveTo>
                  <a:cubicBezTo>
                    <a:pt x="8760" y="1726"/>
                    <a:pt x="6857" y="3177"/>
                    <a:pt x="4075" y="3942"/>
                  </a:cubicBezTo>
                  <a:cubicBezTo>
                    <a:pt x="3313" y="6721"/>
                    <a:pt x="1729" y="8628"/>
                    <a:pt x="1" y="8971"/>
                  </a:cubicBezTo>
                  <a:lnTo>
                    <a:pt x="1" y="9004"/>
                  </a:lnTo>
                  <a:cubicBezTo>
                    <a:pt x="4843" y="8721"/>
                    <a:pt x="8854" y="4839"/>
                    <a:pt x="91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63" name="Google Shape;563;p39"/>
            <p:cNvSpPr/>
            <p:nvPr/>
          </p:nvSpPr>
          <p:spPr>
            <a:xfrm>
              <a:off x="4710200" y="1465200"/>
              <a:ext cx="70025" cy="89375"/>
            </a:xfrm>
            <a:custGeom>
              <a:rect b="b" l="l" r="r" t="t"/>
              <a:pathLst>
                <a:path extrusionOk="0" h="3575" w="2801">
                  <a:moveTo>
                    <a:pt x="1" y="0"/>
                  </a:moveTo>
                  <a:lnTo>
                    <a:pt x="1" y="3298"/>
                  </a:lnTo>
                  <a:cubicBezTo>
                    <a:pt x="937" y="3328"/>
                    <a:pt x="1961" y="3421"/>
                    <a:pt x="2801" y="3575"/>
                  </a:cubicBezTo>
                  <a:cubicBezTo>
                    <a:pt x="2181" y="1687"/>
                    <a:pt x="1082" y="35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64" name="Google Shape;564;p39"/>
            <p:cNvSpPr/>
            <p:nvPr/>
          </p:nvSpPr>
          <p:spPr>
            <a:xfrm>
              <a:off x="4710200" y="1575850"/>
              <a:ext cx="86150" cy="87750"/>
            </a:xfrm>
            <a:custGeom>
              <a:rect b="b" l="l" r="r" t="t"/>
              <a:pathLst>
                <a:path extrusionOk="0" h="3510" w="3446">
                  <a:moveTo>
                    <a:pt x="1" y="1"/>
                  </a:moveTo>
                  <a:lnTo>
                    <a:pt x="1" y="3509"/>
                  </a:lnTo>
                  <a:lnTo>
                    <a:pt x="2494" y="3509"/>
                  </a:lnTo>
                  <a:cubicBezTo>
                    <a:pt x="2656" y="3054"/>
                    <a:pt x="3003" y="2554"/>
                    <a:pt x="3445" y="2374"/>
                  </a:cubicBezTo>
                  <a:cubicBezTo>
                    <a:pt x="3385" y="1702"/>
                    <a:pt x="3283" y="1034"/>
                    <a:pt x="3135" y="374"/>
                  </a:cubicBezTo>
                  <a:cubicBezTo>
                    <a:pt x="2208" y="167"/>
                    <a:pt x="1063" y="37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65" name="Google Shape;565;p39"/>
            <p:cNvSpPr/>
            <p:nvPr/>
          </p:nvSpPr>
          <p:spPr>
            <a:xfrm>
              <a:off x="4710200" y="1797500"/>
              <a:ext cx="70025" cy="89375"/>
            </a:xfrm>
            <a:custGeom>
              <a:rect b="b" l="l" r="r" t="t"/>
              <a:pathLst>
                <a:path extrusionOk="0" h="3575" w="2801">
                  <a:moveTo>
                    <a:pt x="2801" y="0"/>
                  </a:moveTo>
                  <a:lnTo>
                    <a:pt x="2801" y="0"/>
                  </a:lnTo>
                  <a:cubicBezTo>
                    <a:pt x="2283" y="93"/>
                    <a:pt x="1609" y="166"/>
                    <a:pt x="1048" y="214"/>
                  </a:cubicBezTo>
                  <a:cubicBezTo>
                    <a:pt x="892" y="726"/>
                    <a:pt x="503" y="1135"/>
                    <a:pt x="1" y="1316"/>
                  </a:cubicBezTo>
                  <a:lnTo>
                    <a:pt x="1" y="3574"/>
                  </a:lnTo>
                  <a:cubicBezTo>
                    <a:pt x="1082" y="3222"/>
                    <a:pt x="2181" y="1885"/>
                    <a:pt x="28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66" name="Google Shape;566;p39"/>
            <p:cNvSpPr/>
            <p:nvPr/>
          </p:nvSpPr>
          <p:spPr>
            <a:xfrm>
              <a:off x="4681975" y="1776400"/>
              <a:ext cx="28250" cy="28350"/>
            </a:xfrm>
            <a:custGeom>
              <a:rect b="b" l="l" r="r" t="t"/>
              <a:pathLst>
                <a:path extrusionOk="0" h="1134" w="1130">
                  <a:moveTo>
                    <a:pt x="566" y="1"/>
                  </a:moveTo>
                  <a:cubicBezTo>
                    <a:pt x="253" y="1"/>
                    <a:pt x="0" y="251"/>
                    <a:pt x="0" y="564"/>
                  </a:cubicBezTo>
                  <a:lnTo>
                    <a:pt x="0" y="567"/>
                  </a:lnTo>
                  <a:cubicBezTo>
                    <a:pt x="0" y="567"/>
                    <a:pt x="0" y="570"/>
                    <a:pt x="0" y="570"/>
                  </a:cubicBezTo>
                  <a:cubicBezTo>
                    <a:pt x="0" y="880"/>
                    <a:pt x="253" y="1133"/>
                    <a:pt x="566" y="1133"/>
                  </a:cubicBezTo>
                  <a:cubicBezTo>
                    <a:pt x="877" y="1133"/>
                    <a:pt x="1130" y="880"/>
                    <a:pt x="1130" y="570"/>
                  </a:cubicBezTo>
                  <a:cubicBezTo>
                    <a:pt x="1130" y="570"/>
                    <a:pt x="1130" y="567"/>
                    <a:pt x="1130" y="567"/>
                  </a:cubicBezTo>
                  <a:lnTo>
                    <a:pt x="1130" y="564"/>
                  </a:lnTo>
                  <a:cubicBezTo>
                    <a:pt x="1130" y="251"/>
                    <a:pt x="877" y="1"/>
                    <a:pt x="5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67" name="Google Shape;567;p39"/>
            <p:cNvSpPr/>
            <p:nvPr/>
          </p:nvSpPr>
          <p:spPr>
            <a:xfrm>
              <a:off x="4710200" y="1692175"/>
              <a:ext cx="86150" cy="82450"/>
            </a:xfrm>
            <a:custGeom>
              <a:rect b="b" l="l" r="r" t="t"/>
              <a:pathLst>
                <a:path extrusionOk="0" h="3298" w="3446">
                  <a:moveTo>
                    <a:pt x="1" y="0"/>
                  </a:moveTo>
                  <a:lnTo>
                    <a:pt x="1" y="2346"/>
                  </a:lnTo>
                  <a:cubicBezTo>
                    <a:pt x="455" y="2506"/>
                    <a:pt x="820" y="2852"/>
                    <a:pt x="1003" y="3298"/>
                  </a:cubicBezTo>
                  <a:cubicBezTo>
                    <a:pt x="1702" y="3234"/>
                    <a:pt x="2506" y="3129"/>
                    <a:pt x="3135" y="2987"/>
                  </a:cubicBezTo>
                  <a:cubicBezTo>
                    <a:pt x="3283" y="2328"/>
                    <a:pt x="3385" y="1660"/>
                    <a:pt x="3445" y="985"/>
                  </a:cubicBezTo>
                  <a:cubicBezTo>
                    <a:pt x="3003" y="807"/>
                    <a:pt x="2656" y="449"/>
                    <a:pt x="24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68" name="Google Shape;568;p39"/>
          <p:cNvGrpSpPr/>
          <p:nvPr/>
        </p:nvGrpSpPr>
        <p:grpSpPr>
          <a:xfrm>
            <a:off x="750796" y="2422847"/>
            <a:ext cx="420602" cy="368064"/>
            <a:chOff x="2085450" y="2057100"/>
            <a:chExt cx="481900" cy="423500"/>
          </a:xfrm>
        </p:grpSpPr>
        <p:sp>
          <p:nvSpPr>
            <p:cNvPr id="569" name="Google Shape;569;p39"/>
            <p:cNvSpPr/>
            <p:nvPr/>
          </p:nvSpPr>
          <p:spPr>
            <a:xfrm>
              <a:off x="2085450" y="2061650"/>
              <a:ext cx="141250" cy="418950"/>
            </a:xfrm>
            <a:custGeom>
              <a:rect b="b" l="l" r="r" t="t"/>
              <a:pathLst>
                <a:path extrusionOk="0" h="16758" w="5650">
                  <a:moveTo>
                    <a:pt x="4305" y="6452"/>
                  </a:moveTo>
                  <a:cubicBezTo>
                    <a:pt x="4736" y="6452"/>
                    <a:pt x="5115" y="6999"/>
                    <a:pt x="4728" y="7411"/>
                  </a:cubicBezTo>
                  <a:cubicBezTo>
                    <a:pt x="4520" y="7631"/>
                    <a:pt x="4352" y="7887"/>
                    <a:pt x="4228" y="8164"/>
                  </a:cubicBezTo>
                  <a:cubicBezTo>
                    <a:pt x="4120" y="8402"/>
                    <a:pt x="3927" y="8502"/>
                    <a:pt x="3732" y="8502"/>
                  </a:cubicBezTo>
                  <a:cubicBezTo>
                    <a:pt x="3367" y="8502"/>
                    <a:pt x="2999" y="8150"/>
                    <a:pt x="3195" y="7703"/>
                  </a:cubicBezTo>
                  <a:cubicBezTo>
                    <a:pt x="3373" y="7312"/>
                    <a:pt x="3611" y="6951"/>
                    <a:pt x="3903" y="6637"/>
                  </a:cubicBezTo>
                  <a:cubicBezTo>
                    <a:pt x="4027" y="6506"/>
                    <a:pt x="4169" y="6452"/>
                    <a:pt x="4305" y="6452"/>
                  </a:cubicBezTo>
                  <a:close/>
                  <a:moveTo>
                    <a:pt x="2983" y="9449"/>
                  </a:moveTo>
                  <a:cubicBezTo>
                    <a:pt x="3331" y="9449"/>
                    <a:pt x="3684" y="9752"/>
                    <a:pt x="3539" y="10191"/>
                  </a:cubicBezTo>
                  <a:lnTo>
                    <a:pt x="3361" y="10727"/>
                  </a:lnTo>
                  <a:cubicBezTo>
                    <a:pt x="3270" y="10997"/>
                    <a:pt x="3059" y="11113"/>
                    <a:pt x="2845" y="11113"/>
                  </a:cubicBezTo>
                  <a:cubicBezTo>
                    <a:pt x="2498" y="11113"/>
                    <a:pt x="2143" y="10808"/>
                    <a:pt x="2289" y="10368"/>
                  </a:cubicBezTo>
                  <a:lnTo>
                    <a:pt x="2467" y="9832"/>
                  </a:lnTo>
                  <a:cubicBezTo>
                    <a:pt x="2558" y="9564"/>
                    <a:pt x="2770" y="9449"/>
                    <a:pt x="2983" y="9449"/>
                  </a:cubicBezTo>
                  <a:close/>
                  <a:moveTo>
                    <a:pt x="5649" y="1"/>
                  </a:moveTo>
                  <a:lnTo>
                    <a:pt x="356" y="2117"/>
                  </a:lnTo>
                  <a:cubicBezTo>
                    <a:pt x="142" y="2202"/>
                    <a:pt x="3" y="2410"/>
                    <a:pt x="3" y="2641"/>
                  </a:cubicBezTo>
                  <a:lnTo>
                    <a:pt x="3" y="16192"/>
                  </a:lnTo>
                  <a:cubicBezTo>
                    <a:pt x="1" y="16516"/>
                    <a:pt x="265" y="16758"/>
                    <a:pt x="564" y="16758"/>
                  </a:cubicBezTo>
                  <a:cubicBezTo>
                    <a:pt x="634" y="16758"/>
                    <a:pt x="706" y="16745"/>
                    <a:pt x="777" y="16716"/>
                  </a:cubicBezTo>
                  <a:lnTo>
                    <a:pt x="5649" y="14768"/>
                  </a:lnTo>
                  <a:lnTo>
                    <a:pt x="564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70" name="Google Shape;570;p39"/>
            <p:cNvSpPr/>
            <p:nvPr/>
          </p:nvSpPr>
          <p:spPr>
            <a:xfrm>
              <a:off x="2254900" y="2061050"/>
              <a:ext cx="143050" cy="415650"/>
            </a:xfrm>
            <a:custGeom>
              <a:rect b="b" l="l" r="r" t="t"/>
              <a:pathLst>
                <a:path extrusionOk="0" h="16626" w="5722">
                  <a:moveTo>
                    <a:pt x="2504" y="6585"/>
                  </a:moveTo>
                  <a:cubicBezTo>
                    <a:pt x="2647" y="6585"/>
                    <a:pt x="2794" y="6645"/>
                    <a:pt x="2916" y="6788"/>
                  </a:cubicBezTo>
                  <a:cubicBezTo>
                    <a:pt x="3153" y="7068"/>
                    <a:pt x="3349" y="7378"/>
                    <a:pt x="3500" y="7709"/>
                  </a:cubicBezTo>
                  <a:cubicBezTo>
                    <a:pt x="3766" y="8258"/>
                    <a:pt x="3464" y="8654"/>
                    <a:pt x="3096" y="8654"/>
                  </a:cubicBezTo>
                  <a:cubicBezTo>
                    <a:pt x="2878" y="8654"/>
                    <a:pt x="2636" y="8515"/>
                    <a:pt x="2476" y="8185"/>
                  </a:cubicBezTo>
                  <a:cubicBezTo>
                    <a:pt x="2367" y="7947"/>
                    <a:pt x="2226" y="7724"/>
                    <a:pt x="2057" y="7523"/>
                  </a:cubicBezTo>
                  <a:cubicBezTo>
                    <a:pt x="1694" y="7098"/>
                    <a:pt x="2083" y="6585"/>
                    <a:pt x="2504" y="6585"/>
                  </a:cubicBezTo>
                  <a:close/>
                  <a:moveTo>
                    <a:pt x="1" y="0"/>
                  </a:moveTo>
                  <a:lnTo>
                    <a:pt x="1" y="5475"/>
                  </a:lnTo>
                  <a:cubicBezTo>
                    <a:pt x="217" y="5475"/>
                    <a:pt x="434" y="5496"/>
                    <a:pt x="648" y="5532"/>
                  </a:cubicBezTo>
                  <a:cubicBezTo>
                    <a:pt x="1334" y="5657"/>
                    <a:pt x="1201" y="6655"/>
                    <a:pt x="564" y="6655"/>
                  </a:cubicBezTo>
                  <a:cubicBezTo>
                    <a:pt x="525" y="6655"/>
                    <a:pt x="483" y="6651"/>
                    <a:pt x="440" y="6643"/>
                  </a:cubicBezTo>
                  <a:cubicBezTo>
                    <a:pt x="296" y="6622"/>
                    <a:pt x="148" y="6610"/>
                    <a:pt x="1" y="6604"/>
                  </a:cubicBezTo>
                  <a:lnTo>
                    <a:pt x="1" y="14744"/>
                  </a:lnTo>
                  <a:lnTo>
                    <a:pt x="5722" y="16626"/>
                  </a:lnTo>
                  <a:lnTo>
                    <a:pt x="5722" y="10395"/>
                  </a:lnTo>
                  <a:cubicBezTo>
                    <a:pt x="5704" y="10397"/>
                    <a:pt x="5684" y="10397"/>
                    <a:pt x="5661" y="10397"/>
                  </a:cubicBezTo>
                  <a:cubicBezTo>
                    <a:pt x="5400" y="10397"/>
                    <a:pt x="4871" y="10299"/>
                    <a:pt x="4388" y="10085"/>
                  </a:cubicBezTo>
                  <a:cubicBezTo>
                    <a:pt x="3793" y="9819"/>
                    <a:pt x="4068" y="8997"/>
                    <a:pt x="4603" y="8997"/>
                  </a:cubicBezTo>
                  <a:cubicBezTo>
                    <a:pt x="4680" y="8997"/>
                    <a:pt x="4763" y="9014"/>
                    <a:pt x="4849" y="9052"/>
                  </a:cubicBezTo>
                  <a:cubicBezTo>
                    <a:pt x="5123" y="9176"/>
                    <a:pt x="5418" y="9251"/>
                    <a:pt x="5722" y="9275"/>
                  </a:cubicBezTo>
                  <a:lnTo>
                    <a:pt x="5722" y="188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71" name="Google Shape;571;p39"/>
            <p:cNvSpPr/>
            <p:nvPr/>
          </p:nvSpPr>
          <p:spPr>
            <a:xfrm>
              <a:off x="2426175" y="2057100"/>
              <a:ext cx="141175" cy="418925"/>
            </a:xfrm>
            <a:custGeom>
              <a:rect b="b" l="l" r="r" t="t"/>
              <a:pathLst>
                <a:path extrusionOk="0" h="16757" w="5647">
                  <a:moveTo>
                    <a:pt x="2800" y="5647"/>
                  </a:moveTo>
                  <a:cubicBezTo>
                    <a:pt x="3154" y="5647"/>
                    <a:pt x="3516" y="5968"/>
                    <a:pt x="3349" y="6410"/>
                  </a:cubicBezTo>
                  <a:lnTo>
                    <a:pt x="3153" y="6937"/>
                  </a:lnTo>
                  <a:cubicBezTo>
                    <a:pt x="3055" y="7196"/>
                    <a:pt x="2850" y="7305"/>
                    <a:pt x="2643" y="7305"/>
                  </a:cubicBezTo>
                  <a:cubicBezTo>
                    <a:pt x="2288" y="7305"/>
                    <a:pt x="1929" y="6984"/>
                    <a:pt x="2096" y="6539"/>
                  </a:cubicBezTo>
                  <a:lnTo>
                    <a:pt x="2295" y="6012"/>
                  </a:lnTo>
                  <a:cubicBezTo>
                    <a:pt x="2390" y="5755"/>
                    <a:pt x="2594" y="5647"/>
                    <a:pt x="2800" y="5647"/>
                  </a:cubicBezTo>
                  <a:close/>
                  <a:moveTo>
                    <a:pt x="1700" y="8178"/>
                  </a:moveTo>
                  <a:cubicBezTo>
                    <a:pt x="2108" y="8178"/>
                    <a:pt x="2500" y="8655"/>
                    <a:pt x="2168" y="9090"/>
                  </a:cubicBezTo>
                  <a:cubicBezTo>
                    <a:pt x="1906" y="9433"/>
                    <a:pt x="1587" y="9725"/>
                    <a:pt x="1226" y="9960"/>
                  </a:cubicBezTo>
                  <a:cubicBezTo>
                    <a:pt x="1118" y="10030"/>
                    <a:pt x="1011" y="10060"/>
                    <a:pt x="911" y="10060"/>
                  </a:cubicBezTo>
                  <a:cubicBezTo>
                    <a:pt x="424" y="10060"/>
                    <a:pt x="97" y="9344"/>
                    <a:pt x="612" y="9012"/>
                  </a:cubicBezTo>
                  <a:cubicBezTo>
                    <a:pt x="867" y="8849"/>
                    <a:pt x="1090" y="8641"/>
                    <a:pt x="1274" y="8403"/>
                  </a:cubicBezTo>
                  <a:cubicBezTo>
                    <a:pt x="1394" y="8244"/>
                    <a:pt x="1548" y="8178"/>
                    <a:pt x="1700" y="8178"/>
                  </a:cubicBezTo>
                  <a:close/>
                  <a:moveTo>
                    <a:pt x="5080" y="0"/>
                  </a:moveTo>
                  <a:cubicBezTo>
                    <a:pt x="5010" y="0"/>
                    <a:pt x="4939" y="13"/>
                    <a:pt x="4869" y="41"/>
                  </a:cubicBezTo>
                  <a:lnTo>
                    <a:pt x="0" y="1989"/>
                  </a:lnTo>
                  <a:lnTo>
                    <a:pt x="0" y="16756"/>
                  </a:lnTo>
                  <a:lnTo>
                    <a:pt x="5291" y="14640"/>
                  </a:lnTo>
                  <a:cubicBezTo>
                    <a:pt x="5505" y="14555"/>
                    <a:pt x="5646" y="14347"/>
                    <a:pt x="5646" y="14116"/>
                  </a:cubicBezTo>
                  <a:lnTo>
                    <a:pt x="5646" y="565"/>
                  </a:lnTo>
                  <a:cubicBezTo>
                    <a:pt x="5644" y="240"/>
                    <a:pt x="5378" y="0"/>
                    <a:pt x="50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72" name="Google Shape;572;p39"/>
          <p:cNvGrpSpPr/>
          <p:nvPr/>
        </p:nvGrpSpPr>
        <p:grpSpPr>
          <a:xfrm>
            <a:off x="750795" y="4113271"/>
            <a:ext cx="420605" cy="462697"/>
            <a:chOff x="2104275" y="3806450"/>
            <a:chExt cx="442975" cy="481825"/>
          </a:xfrm>
        </p:grpSpPr>
        <p:sp>
          <p:nvSpPr>
            <p:cNvPr id="573" name="Google Shape;573;p39"/>
            <p:cNvSpPr/>
            <p:nvPr/>
          </p:nvSpPr>
          <p:spPr>
            <a:xfrm>
              <a:off x="2104275" y="3806450"/>
              <a:ext cx="442975" cy="481825"/>
            </a:xfrm>
            <a:custGeom>
              <a:rect b="b" l="l" r="r" t="t"/>
              <a:pathLst>
                <a:path extrusionOk="0" h="19273" w="17719">
                  <a:moveTo>
                    <a:pt x="8889" y="1130"/>
                  </a:moveTo>
                  <a:cubicBezTo>
                    <a:pt x="9660" y="1130"/>
                    <a:pt x="10482" y="2382"/>
                    <a:pt x="11039" y="4343"/>
                  </a:cubicBezTo>
                  <a:cubicBezTo>
                    <a:pt x="10308" y="4586"/>
                    <a:pt x="9594" y="4870"/>
                    <a:pt x="8895" y="5192"/>
                  </a:cubicBezTo>
                  <a:cubicBezTo>
                    <a:pt x="8194" y="4864"/>
                    <a:pt x="7474" y="4577"/>
                    <a:pt x="6742" y="4331"/>
                  </a:cubicBezTo>
                  <a:cubicBezTo>
                    <a:pt x="7302" y="2379"/>
                    <a:pt x="8121" y="1130"/>
                    <a:pt x="8889" y="1130"/>
                  </a:cubicBezTo>
                  <a:close/>
                  <a:moveTo>
                    <a:pt x="6471" y="5445"/>
                  </a:moveTo>
                  <a:cubicBezTo>
                    <a:pt x="6830" y="5565"/>
                    <a:pt x="7200" y="5704"/>
                    <a:pt x="7570" y="5854"/>
                  </a:cubicBezTo>
                  <a:cubicBezTo>
                    <a:pt x="6571" y="6393"/>
                    <a:pt x="6878" y="6243"/>
                    <a:pt x="6273" y="6616"/>
                  </a:cubicBezTo>
                  <a:cubicBezTo>
                    <a:pt x="6330" y="6210"/>
                    <a:pt x="6396" y="5815"/>
                    <a:pt x="6471" y="5445"/>
                  </a:cubicBezTo>
                  <a:close/>
                  <a:moveTo>
                    <a:pt x="11307" y="5445"/>
                  </a:moveTo>
                  <a:cubicBezTo>
                    <a:pt x="11386" y="5815"/>
                    <a:pt x="11449" y="6210"/>
                    <a:pt x="11506" y="6616"/>
                  </a:cubicBezTo>
                  <a:cubicBezTo>
                    <a:pt x="10895" y="6240"/>
                    <a:pt x="11220" y="6399"/>
                    <a:pt x="10208" y="5854"/>
                  </a:cubicBezTo>
                  <a:cubicBezTo>
                    <a:pt x="10582" y="5704"/>
                    <a:pt x="10949" y="5565"/>
                    <a:pt x="11307" y="5445"/>
                  </a:cubicBezTo>
                  <a:close/>
                  <a:moveTo>
                    <a:pt x="13999" y="4845"/>
                  </a:moveTo>
                  <a:cubicBezTo>
                    <a:pt x="14142" y="5686"/>
                    <a:pt x="14870" y="6249"/>
                    <a:pt x="15661" y="6249"/>
                  </a:cubicBezTo>
                  <a:cubicBezTo>
                    <a:pt x="15873" y="6249"/>
                    <a:pt x="16089" y="6209"/>
                    <a:pt x="16300" y="6122"/>
                  </a:cubicBezTo>
                  <a:lnTo>
                    <a:pt x="16300" y="6122"/>
                  </a:lnTo>
                  <a:cubicBezTo>
                    <a:pt x="16201" y="6676"/>
                    <a:pt x="15821" y="7384"/>
                    <a:pt x="15183" y="8158"/>
                  </a:cubicBezTo>
                  <a:cubicBezTo>
                    <a:pt x="14993" y="8390"/>
                    <a:pt x="14761" y="8625"/>
                    <a:pt x="14535" y="8856"/>
                  </a:cubicBezTo>
                  <a:cubicBezTo>
                    <a:pt x="13963" y="8345"/>
                    <a:pt x="13361" y="7866"/>
                    <a:pt x="12735" y="7423"/>
                  </a:cubicBezTo>
                  <a:cubicBezTo>
                    <a:pt x="12662" y="6652"/>
                    <a:pt x="12551" y="5884"/>
                    <a:pt x="12394" y="5125"/>
                  </a:cubicBezTo>
                  <a:cubicBezTo>
                    <a:pt x="12921" y="4990"/>
                    <a:pt x="13457" y="4897"/>
                    <a:pt x="13999" y="4845"/>
                  </a:cubicBezTo>
                  <a:close/>
                  <a:moveTo>
                    <a:pt x="3779" y="4845"/>
                  </a:moveTo>
                  <a:cubicBezTo>
                    <a:pt x="4321" y="4897"/>
                    <a:pt x="4857" y="4990"/>
                    <a:pt x="5384" y="5129"/>
                  </a:cubicBezTo>
                  <a:cubicBezTo>
                    <a:pt x="5231" y="5887"/>
                    <a:pt x="5116" y="6652"/>
                    <a:pt x="5047" y="7423"/>
                  </a:cubicBezTo>
                  <a:cubicBezTo>
                    <a:pt x="4421" y="7869"/>
                    <a:pt x="3818" y="8348"/>
                    <a:pt x="3246" y="8859"/>
                  </a:cubicBezTo>
                  <a:cubicBezTo>
                    <a:pt x="3020" y="8625"/>
                    <a:pt x="2789" y="8393"/>
                    <a:pt x="2599" y="8161"/>
                  </a:cubicBezTo>
                  <a:cubicBezTo>
                    <a:pt x="1963" y="7387"/>
                    <a:pt x="1584" y="6685"/>
                    <a:pt x="1485" y="6125"/>
                  </a:cubicBezTo>
                  <a:lnTo>
                    <a:pt x="1485" y="6125"/>
                  </a:lnTo>
                  <a:cubicBezTo>
                    <a:pt x="1683" y="6207"/>
                    <a:pt x="1897" y="6249"/>
                    <a:pt x="2114" y="6249"/>
                  </a:cubicBezTo>
                  <a:cubicBezTo>
                    <a:pt x="2936" y="6246"/>
                    <a:pt x="3638" y="5655"/>
                    <a:pt x="3779" y="4845"/>
                  </a:cubicBezTo>
                  <a:close/>
                  <a:moveTo>
                    <a:pt x="4951" y="8893"/>
                  </a:moveTo>
                  <a:lnTo>
                    <a:pt x="4951" y="8893"/>
                  </a:lnTo>
                  <a:cubicBezTo>
                    <a:pt x="4945" y="9143"/>
                    <a:pt x="4939" y="9389"/>
                    <a:pt x="4939" y="9636"/>
                  </a:cubicBezTo>
                  <a:cubicBezTo>
                    <a:pt x="4939" y="9882"/>
                    <a:pt x="4945" y="10128"/>
                    <a:pt x="4951" y="10377"/>
                  </a:cubicBezTo>
                  <a:lnTo>
                    <a:pt x="4951" y="10377"/>
                  </a:lnTo>
                  <a:cubicBezTo>
                    <a:pt x="4637" y="10133"/>
                    <a:pt x="4348" y="9886"/>
                    <a:pt x="4065" y="9636"/>
                  </a:cubicBezTo>
                  <a:cubicBezTo>
                    <a:pt x="4348" y="9386"/>
                    <a:pt x="4637" y="9139"/>
                    <a:pt x="4951" y="8893"/>
                  </a:cubicBezTo>
                  <a:close/>
                  <a:moveTo>
                    <a:pt x="12828" y="8896"/>
                  </a:moveTo>
                  <a:lnTo>
                    <a:pt x="12828" y="8896"/>
                  </a:lnTo>
                  <a:cubicBezTo>
                    <a:pt x="13144" y="9139"/>
                    <a:pt x="13430" y="9386"/>
                    <a:pt x="13713" y="9636"/>
                  </a:cubicBezTo>
                  <a:cubicBezTo>
                    <a:pt x="13433" y="9886"/>
                    <a:pt x="13144" y="10133"/>
                    <a:pt x="12828" y="10380"/>
                  </a:cubicBezTo>
                  <a:cubicBezTo>
                    <a:pt x="12837" y="10130"/>
                    <a:pt x="12843" y="9883"/>
                    <a:pt x="12843" y="9636"/>
                  </a:cubicBezTo>
                  <a:cubicBezTo>
                    <a:pt x="12843" y="9389"/>
                    <a:pt x="12837" y="9143"/>
                    <a:pt x="12828" y="8896"/>
                  </a:cubicBezTo>
                  <a:close/>
                  <a:moveTo>
                    <a:pt x="8889" y="6447"/>
                  </a:moveTo>
                  <a:cubicBezTo>
                    <a:pt x="9850" y="6908"/>
                    <a:pt x="10774" y="7441"/>
                    <a:pt x="11657" y="8040"/>
                  </a:cubicBezTo>
                  <a:cubicBezTo>
                    <a:pt x="11693" y="8555"/>
                    <a:pt x="11714" y="9088"/>
                    <a:pt x="11714" y="9636"/>
                  </a:cubicBezTo>
                  <a:cubicBezTo>
                    <a:pt x="11714" y="10187"/>
                    <a:pt x="11693" y="10717"/>
                    <a:pt x="11657" y="11232"/>
                  </a:cubicBezTo>
                  <a:cubicBezTo>
                    <a:pt x="10774" y="11832"/>
                    <a:pt x="9853" y="12365"/>
                    <a:pt x="8895" y="12828"/>
                  </a:cubicBezTo>
                  <a:cubicBezTo>
                    <a:pt x="7932" y="12368"/>
                    <a:pt x="7007" y="11832"/>
                    <a:pt x="6125" y="11232"/>
                  </a:cubicBezTo>
                  <a:cubicBezTo>
                    <a:pt x="6086" y="10717"/>
                    <a:pt x="6068" y="10187"/>
                    <a:pt x="6068" y="9636"/>
                  </a:cubicBezTo>
                  <a:cubicBezTo>
                    <a:pt x="6068" y="9088"/>
                    <a:pt x="6089" y="8555"/>
                    <a:pt x="6125" y="8040"/>
                  </a:cubicBezTo>
                  <a:cubicBezTo>
                    <a:pt x="7004" y="7441"/>
                    <a:pt x="7929" y="6908"/>
                    <a:pt x="8889" y="6447"/>
                  </a:cubicBezTo>
                  <a:close/>
                  <a:moveTo>
                    <a:pt x="6273" y="12657"/>
                  </a:moveTo>
                  <a:lnTo>
                    <a:pt x="6273" y="12657"/>
                  </a:lnTo>
                  <a:cubicBezTo>
                    <a:pt x="6878" y="13033"/>
                    <a:pt x="6571" y="12879"/>
                    <a:pt x="7570" y="13418"/>
                  </a:cubicBezTo>
                  <a:cubicBezTo>
                    <a:pt x="7194" y="13569"/>
                    <a:pt x="6827" y="13708"/>
                    <a:pt x="6471" y="13828"/>
                  </a:cubicBezTo>
                  <a:cubicBezTo>
                    <a:pt x="6393" y="13455"/>
                    <a:pt x="6330" y="13063"/>
                    <a:pt x="6273" y="12657"/>
                  </a:cubicBezTo>
                  <a:close/>
                  <a:moveTo>
                    <a:pt x="11506" y="12657"/>
                  </a:moveTo>
                  <a:cubicBezTo>
                    <a:pt x="11449" y="13063"/>
                    <a:pt x="11386" y="13458"/>
                    <a:pt x="11307" y="13828"/>
                  </a:cubicBezTo>
                  <a:cubicBezTo>
                    <a:pt x="10949" y="13711"/>
                    <a:pt x="10582" y="13569"/>
                    <a:pt x="10208" y="13418"/>
                  </a:cubicBezTo>
                  <a:cubicBezTo>
                    <a:pt x="11181" y="12898"/>
                    <a:pt x="10937" y="13009"/>
                    <a:pt x="11506" y="12657"/>
                  </a:cubicBezTo>
                  <a:close/>
                  <a:moveTo>
                    <a:pt x="14535" y="10416"/>
                  </a:moveTo>
                  <a:cubicBezTo>
                    <a:pt x="14761" y="10648"/>
                    <a:pt x="14993" y="10883"/>
                    <a:pt x="15183" y="11115"/>
                  </a:cubicBezTo>
                  <a:cubicBezTo>
                    <a:pt x="15818" y="11886"/>
                    <a:pt x="16198" y="12590"/>
                    <a:pt x="16294" y="13147"/>
                  </a:cubicBezTo>
                  <a:cubicBezTo>
                    <a:pt x="16095" y="13066"/>
                    <a:pt x="15881" y="13024"/>
                    <a:pt x="15665" y="13024"/>
                  </a:cubicBezTo>
                  <a:cubicBezTo>
                    <a:pt x="14843" y="13024"/>
                    <a:pt x="14141" y="13617"/>
                    <a:pt x="13999" y="14424"/>
                  </a:cubicBezTo>
                  <a:cubicBezTo>
                    <a:pt x="13457" y="14376"/>
                    <a:pt x="12921" y="14280"/>
                    <a:pt x="12394" y="14144"/>
                  </a:cubicBezTo>
                  <a:cubicBezTo>
                    <a:pt x="12551" y="13385"/>
                    <a:pt x="12662" y="12620"/>
                    <a:pt x="12735" y="11850"/>
                  </a:cubicBezTo>
                  <a:cubicBezTo>
                    <a:pt x="13361" y="11407"/>
                    <a:pt x="13963" y="10928"/>
                    <a:pt x="14535" y="10416"/>
                  </a:cubicBezTo>
                  <a:close/>
                  <a:moveTo>
                    <a:pt x="3243" y="10416"/>
                  </a:moveTo>
                  <a:cubicBezTo>
                    <a:pt x="3815" y="10928"/>
                    <a:pt x="4418" y="11407"/>
                    <a:pt x="5044" y="11850"/>
                  </a:cubicBezTo>
                  <a:cubicBezTo>
                    <a:pt x="5116" y="12620"/>
                    <a:pt x="5228" y="13385"/>
                    <a:pt x="5384" y="14144"/>
                  </a:cubicBezTo>
                  <a:cubicBezTo>
                    <a:pt x="4554" y="14353"/>
                    <a:pt x="3815" y="14456"/>
                    <a:pt x="3207" y="14456"/>
                  </a:cubicBezTo>
                  <a:cubicBezTo>
                    <a:pt x="2366" y="14456"/>
                    <a:pt x="1778" y="14258"/>
                    <a:pt x="1554" y="13870"/>
                  </a:cubicBezTo>
                  <a:cubicBezTo>
                    <a:pt x="1238" y="13322"/>
                    <a:pt x="1626" y="12292"/>
                    <a:pt x="2596" y="11115"/>
                  </a:cubicBezTo>
                  <a:cubicBezTo>
                    <a:pt x="2786" y="10883"/>
                    <a:pt x="3020" y="10648"/>
                    <a:pt x="3243" y="10416"/>
                  </a:cubicBezTo>
                  <a:close/>
                  <a:moveTo>
                    <a:pt x="8889" y="14081"/>
                  </a:moveTo>
                  <a:cubicBezTo>
                    <a:pt x="9588" y="14403"/>
                    <a:pt x="10308" y="14689"/>
                    <a:pt x="11039" y="14933"/>
                  </a:cubicBezTo>
                  <a:cubicBezTo>
                    <a:pt x="10482" y="16890"/>
                    <a:pt x="9660" y="18143"/>
                    <a:pt x="8889" y="18143"/>
                  </a:cubicBezTo>
                  <a:cubicBezTo>
                    <a:pt x="8118" y="18143"/>
                    <a:pt x="7296" y="16887"/>
                    <a:pt x="6739" y="14924"/>
                  </a:cubicBezTo>
                  <a:cubicBezTo>
                    <a:pt x="7471" y="14683"/>
                    <a:pt x="8188" y="14400"/>
                    <a:pt x="8889" y="14081"/>
                  </a:cubicBezTo>
                  <a:close/>
                  <a:moveTo>
                    <a:pt x="8889" y="0"/>
                  </a:moveTo>
                  <a:cubicBezTo>
                    <a:pt x="7396" y="0"/>
                    <a:pt x="6312" y="1708"/>
                    <a:pt x="5658" y="4014"/>
                  </a:cubicBezTo>
                  <a:cubicBezTo>
                    <a:pt x="4902" y="3825"/>
                    <a:pt x="4201" y="3719"/>
                    <a:pt x="3568" y="3698"/>
                  </a:cubicBezTo>
                  <a:cubicBezTo>
                    <a:pt x="3260" y="3171"/>
                    <a:pt x="2700" y="2861"/>
                    <a:pt x="2111" y="2861"/>
                  </a:cubicBezTo>
                  <a:cubicBezTo>
                    <a:pt x="1963" y="2861"/>
                    <a:pt x="1813" y="2881"/>
                    <a:pt x="1665" y="2921"/>
                  </a:cubicBezTo>
                  <a:cubicBezTo>
                    <a:pt x="928" y="3123"/>
                    <a:pt x="419" y="3792"/>
                    <a:pt x="422" y="4556"/>
                  </a:cubicBezTo>
                  <a:cubicBezTo>
                    <a:pt x="422" y="4716"/>
                    <a:pt x="449" y="4876"/>
                    <a:pt x="497" y="5026"/>
                  </a:cubicBezTo>
                  <a:cubicBezTo>
                    <a:pt x="63" y="6017"/>
                    <a:pt x="485" y="7372"/>
                    <a:pt x="1726" y="8878"/>
                  </a:cubicBezTo>
                  <a:cubicBezTo>
                    <a:pt x="1933" y="9130"/>
                    <a:pt x="2183" y="9383"/>
                    <a:pt x="2430" y="9636"/>
                  </a:cubicBezTo>
                  <a:cubicBezTo>
                    <a:pt x="2183" y="9892"/>
                    <a:pt x="1933" y="10145"/>
                    <a:pt x="1726" y="10398"/>
                  </a:cubicBezTo>
                  <a:cubicBezTo>
                    <a:pt x="407" y="12000"/>
                    <a:pt x="0" y="13434"/>
                    <a:pt x="578" y="14436"/>
                  </a:cubicBezTo>
                  <a:cubicBezTo>
                    <a:pt x="1045" y="15246"/>
                    <a:pt x="2003" y="15593"/>
                    <a:pt x="3225" y="15593"/>
                  </a:cubicBezTo>
                  <a:cubicBezTo>
                    <a:pt x="3954" y="15593"/>
                    <a:pt x="4782" y="15460"/>
                    <a:pt x="5652" y="15240"/>
                  </a:cubicBezTo>
                  <a:cubicBezTo>
                    <a:pt x="6306" y="17556"/>
                    <a:pt x="7396" y="19272"/>
                    <a:pt x="8889" y="19272"/>
                  </a:cubicBezTo>
                  <a:cubicBezTo>
                    <a:pt x="10383" y="19272"/>
                    <a:pt x="11473" y="17559"/>
                    <a:pt x="12126" y="15246"/>
                  </a:cubicBezTo>
                  <a:cubicBezTo>
                    <a:pt x="12810" y="15424"/>
                    <a:pt x="13509" y="15532"/>
                    <a:pt x="14210" y="15572"/>
                  </a:cubicBezTo>
                  <a:cubicBezTo>
                    <a:pt x="14519" y="16101"/>
                    <a:pt x="15083" y="16413"/>
                    <a:pt x="15674" y="16413"/>
                  </a:cubicBezTo>
                  <a:cubicBezTo>
                    <a:pt x="15820" y="16413"/>
                    <a:pt x="15968" y="16394"/>
                    <a:pt x="16113" y="16354"/>
                  </a:cubicBezTo>
                  <a:cubicBezTo>
                    <a:pt x="16851" y="16153"/>
                    <a:pt x="17363" y="15484"/>
                    <a:pt x="17360" y="14719"/>
                  </a:cubicBezTo>
                  <a:cubicBezTo>
                    <a:pt x="17357" y="14560"/>
                    <a:pt x="17333" y="14400"/>
                    <a:pt x="17285" y="14247"/>
                  </a:cubicBezTo>
                  <a:cubicBezTo>
                    <a:pt x="17718" y="13256"/>
                    <a:pt x="17297" y="11904"/>
                    <a:pt x="16056" y="10398"/>
                  </a:cubicBezTo>
                  <a:cubicBezTo>
                    <a:pt x="15848" y="10142"/>
                    <a:pt x="15595" y="9889"/>
                    <a:pt x="15351" y="9636"/>
                  </a:cubicBezTo>
                  <a:cubicBezTo>
                    <a:pt x="15595" y="9383"/>
                    <a:pt x="15848" y="9130"/>
                    <a:pt x="16056" y="8878"/>
                  </a:cubicBezTo>
                  <a:cubicBezTo>
                    <a:pt x="17261" y="7414"/>
                    <a:pt x="17694" y="6095"/>
                    <a:pt x="17279" y="5044"/>
                  </a:cubicBezTo>
                  <a:cubicBezTo>
                    <a:pt x="17330" y="4885"/>
                    <a:pt x="17357" y="4722"/>
                    <a:pt x="17360" y="4556"/>
                  </a:cubicBezTo>
                  <a:cubicBezTo>
                    <a:pt x="17363" y="3792"/>
                    <a:pt x="16851" y="3120"/>
                    <a:pt x="16113" y="2918"/>
                  </a:cubicBezTo>
                  <a:cubicBezTo>
                    <a:pt x="15967" y="2879"/>
                    <a:pt x="15819" y="2860"/>
                    <a:pt x="15673" y="2860"/>
                  </a:cubicBezTo>
                  <a:cubicBezTo>
                    <a:pt x="15080" y="2860"/>
                    <a:pt x="14517" y="3173"/>
                    <a:pt x="14210" y="3704"/>
                  </a:cubicBezTo>
                  <a:cubicBezTo>
                    <a:pt x="13506" y="3743"/>
                    <a:pt x="12810" y="3852"/>
                    <a:pt x="12126" y="4029"/>
                  </a:cubicBezTo>
                  <a:cubicBezTo>
                    <a:pt x="11473" y="1714"/>
                    <a:pt x="10383" y="0"/>
                    <a:pt x="88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74" name="Google Shape;574;p39"/>
            <p:cNvSpPr/>
            <p:nvPr/>
          </p:nvSpPr>
          <p:spPr>
            <a:xfrm>
              <a:off x="2284200" y="4005050"/>
              <a:ext cx="84700" cy="84700"/>
            </a:xfrm>
            <a:custGeom>
              <a:rect b="b" l="l" r="r" t="t"/>
              <a:pathLst>
                <a:path extrusionOk="0" h="3388" w="3388">
                  <a:moveTo>
                    <a:pt x="1692" y="0"/>
                  </a:moveTo>
                  <a:cubicBezTo>
                    <a:pt x="756" y="0"/>
                    <a:pt x="0" y="756"/>
                    <a:pt x="0" y="1692"/>
                  </a:cubicBezTo>
                  <a:cubicBezTo>
                    <a:pt x="0" y="2629"/>
                    <a:pt x="756" y="3388"/>
                    <a:pt x="1692" y="3388"/>
                  </a:cubicBezTo>
                  <a:cubicBezTo>
                    <a:pt x="2629" y="3388"/>
                    <a:pt x="3388" y="2629"/>
                    <a:pt x="3388" y="1692"/>
                  </a:cubicBezTo>
                  <a:cubicBezTo>
                    <a:pt x="3388" y="756"/>
                    <a:pt x="2629" y="0"/>
                    <a:pt x="16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pic>
        <p:nvPicPr>
          <p:cNvPr id="575" name="Google Shape;575;p39" title="Gráfico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83800" y="1479600"/>
            <a:ext cx="2040598" cy="2184299"/>
          </a:xfrm>
          <a:prstGeom prst="rect">
            <a:avLst/>
          </a:prstGeom>
          <a:noFill/>
          <a:ln>
            <a:noFill/>
          </a:ln>
        </p:spPr>
      </p:pic>
      <p:sp>
        <p:nvSpPr>
          <p:cNvPr id="576" name="Google Shape;576;p39"/>
          <p:cNvSpPr txBox="1"/>
          <p:nvPr>
            <p:ph idx="4294967295" type="subTitle"/>
          </p:nvPr>
        </p:nvSpPr>
        <p:spPr>
          <a:xfrm>
            <a:off x="3082032" y="1394650"/>
            <a:ext cx="23541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latin typeface="Bebas Neue"/>
                <a:ea typeface="Bebas Neue"/>
                <a:cs typeface="Bebas Neue"/>
                <a:sym typeface="Bebas Neue"/>
              </a:rPr>
              <a:t>Prime</a:t>
            </a:r>
            <a:endParaRPr sz="2600"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577" name="Google Shape;577;p39"/>
          <p:cNvSpPr txBox="1"/>
          <p:nvPr>
            <p:ph idx="4294967295" type="subTitle"/>
          </p:nvPr>
        </p:nvSpPr>
        <p:spPr>
          <a:xfrm>
            <a:off x="3082032" y="1703801"/>
            <a:ext cx="2354100" cy="42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Since 2006</a:t>
            </a:r>
            <a:endParaRPr sz="1600"/>
          </a:p>
        </p:txBody>
      </p:sp>
      <p:sp>
        <p:nvSpPr>
          <p:cNvPr id="578" name="Google Shape;578;p39"/>
          <p:cNvSpPr txBox="1"/>
          <p:nvPr>
            <p:ph idx="4294967295" type="subTitle"/>
          </p:nvPr>
        </p:nvSpPr>
        <p:spPr>
          <a:xfrm>
            <a:off x="3082032" y="2268516"/>
            <a:ext cx="23541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latin typeface="Bebas Neue"/>
                <a:ea typeface="Bebas Neue"/>
                <a:cs typeface="Bebas Neue"/>
                <a:sym typeface="Bebas Neue"/>
              </a:rPr>
              <a:t>Disney</a:t>
            </a:r>
            <a:endParaRPr sz="2600"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579" name="Google Shape;579;p39"/>
          <p:cNvSpPr txBox="1"/>
          <p:nvPr>
            <p:ph idx="4294967295" type="subTitle"/>
          </p:nvPr>
        </p:nvSpPr>
        <p:spPr>
          <a:xfrm>
            <a:off x="3082032" y="2577667"/>
            <a:ext cx="2354100" cy="42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Since 2019</a:t>
            </a:r>
            <a:endParaRPr sz="1600"/>
          </a:p>
        </p:txBody>
      </p:sp>
      <p:sp>
        <p:nvSpPr>
          <p:cNvPr id="580" name="Google Shape;580;p39"/>
          <p:cNvSpPr txBox="1"/>
          <p:nvPr>
            <p:ph idx="4294967295" type="subTitle"/>
          </p:nvPr>
        </p:nvSpPr>
        <p:spPr>
          <a:xfrm>
            <a:off x="3082032" y="3142383"/>
            <a:ext cx="23541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latin typeface="Bebas Neue"/>
                <a:ea typeface="Bebas Neue"/>
                <a:cs typeface="Bebas Neue"/>
                <a:sym typeface="Bebas Neue"/>
              </a:rPr>
              <a:t>H</a:t>
            </a:r>
            <a:r>
              <a:rPr lang="en" sz="2600">
                <a:latin typeface="Bebas Neue"/>
                <a:ea typeface="Bebas Neue"/>
                <a:cs typeface="Bebas Neue"/>
                <a:sym typeface="Bebas Neue"/>
              </a:rPr>
              <a:t>U</a:t>
            </a:r>
            <a:r>
              <a:rPr lang="en" sz="2600">
                <a:latin typeface="Bebas Neue"/>
                <a:ea typeface="Bebas Neue"/>
                <a:cs typeface="Bebas Neue"/>
                <a:sym typeface="Bebas Neue"/>
              </a:rPr>
              <a:t>lu</a:t>
            </a:r>
            <a:endParaRPr sz="2600"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581" name="Google Shape;581;p39"/>
          <p:cNvSpPr txBox="1"/>
          <p:nvPr>
            <p:ph idx="4294967295" type="subTitle"/>
          </p:nvPr>
        </p:nvSpPr>
        <p:spPr>
          <a:xfrm>
            <a:off x="3082032" y="3451533"/>
            <a:ext cx="2354100" cy="42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Since 2008</a:t>
            </a:r>
            <a:endParaRPr sz="1600"/>
          </a:p>
        </p:txBody>
      </p:sp>
      <p:sp>
        <p:nvSpPr>
          <p:cNvPr id="582" name="Google Shape;582;p39"/>
          <p:cNvSpPr txBox="1"/>
          <p:nvPr>
            <p:ph idx="4294967295" type="subTitle"/>
          </p:nvPr>
        </p:nvSpPr>
        <p:spPr>
          <a:xfrm>
            <a:off x="3082032" y="4016249"/>
            <a:ext cx="23541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latin typeface="Bebas Neue"/>
                <a:ea typeface="Bebas Neue"/>
                <a:cs typeface="Bebas Neue"/>
                <a:sym typeface="Bebas Neue"/>
              </a:rPr>
              <a:t>Netlix</a:t>
            </a:r>
            <a:endParaRPr sz="2600"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583" name="Google Shape;583;p39"/>
          <p:cNvSpPr txBox="1"/>
          <p:nvPr>
            <p:ph idx="4294967295" type="subTitle"/>
          </p:nvPr>
        </p:nvSpPr>
        <p:spPr>
          <a:xfrm>
            <a:off x="3082032" y="4325400"/>
            <a:ext cx="2354100" cy="42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Since 1997</a:t>
            </a:r>
            <a:endParaRPr sz="16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40"/>
          <p:cNvSpPr/>
          <p:nvPr/>
        </p:nvSpPr>
        <p:spPr>
          <a:xfrm rot="5400000">
            <a:off x="2409188" y="1450899"/>
            <a:ext cx="468000" cy="2175300"/>
          </a:xfrm>
          <a:prstGeom prst="trapezoid">
            <a:avLst>
              <a:gd fmla="val 182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9" name="Google Shape;589;p40"/>
          <p:cNvSpPr/>
          <p:nvPr/>
        </p:nvSpPr>
        <p:spPr>
          <a:xfrm rot="-5400000">
            <a:off x="6266813" y="1450899"/>
            <a:ext cx="468000" cy="2175300"/>
          </a:xfrm>
          <a:prstGeom prst="trapezoid">
            <a:avLst>
              <a:gd fmla="val 182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0" name="Google Shape;590;p40"/>
          <p:cNvSpPr txBox="1"/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SETS US APART?</a:t>
            </a:r>
            <a:endParaRPr/>
          </a:p>
        </p:txBody>
      </p:sp>
      <p:sp>
        <p:nvSpPr>
          <p:cNvPr id="591" name="Google Shape;591;p40"/>
          <p:cNvSpPr txBox="1"/>
          <p:nvPr>
            <p:ph idx="1" type="subTitle"/>
          </p:nvPr>
        </p:nvSpPr>
        <p:spPr>
          <a:xfrm>
            <a:off x="1254788" y="2352849"/>
            <a:ext cx="27768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Movies</a:t>
            </a:r>
            <a:endParaRPr/>
          </a:p>
        </p:txBody>
      </p:sp>
      <p:sp>
        <p:nvSpPr>
          <p:cNvPr id="592" name="Google Shape;592;p40"/>
          <p:cNvSpPr txBox="1"/>
          <p:nvPr>
            <p:ph idx="2" type="subTitle"/>
          </p:nvPr>
        </p:nvSpPr>
        <p:spPr>
          <a:xfrm>
            <a:off x="1254800" y="2834824"/>
            <a:ext cx="2776800" cy="105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0200" lvl="0" marL="457200" rtl="0" algn="ctr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Duration</a:t>
            </a:r>
            <a:endParaRPr/>
          </a:p>
          <a:p>
            <a:pPr indent="-330200" lvl="0" marL="457200" rtl="0" algn="ctr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Narrative </a:t>
            </a:r>
            <a:endParaRPr/>
          </a:p>
          <a:p>
            <a:pPr indent="-330200" lvl="0" marL="457200" rtl="0" algn="ctr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Production Quality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3" name="Google Shape;593;p40"/>
          <p:cNvSpPr txBox="1"/>
          <p:nvPr>
            <p:ph idx="3" type="subTitle"/>
          </p:nvPr>
        </p:nvSpPr>
        <p:spPr>
          <a:xfrm>
            <a:off x="5112413" y="2352849"/>
            <a:ext cx="27768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Tv </a:t>
            </a:r>
            <a:r>
              <a:rPr lang="en"/>
              <a:t>shows</a:t>
            </a:r>
            <a:endParaRPr/>
          </a:p>
        </p:txBody>
      </p:sp>
      <p:sp>
        <p:nvSpPr>
          <p:cNvPr id="594" name="Google Shape;594;p40"/>
          <p:cNvSpPr txBox="1"/>
          <p:nvPr>
            <p:ph idx="4" type="subTitle"/>
          </p:nvPr>
        </p:nvSpPr>
        <p:spPr>
          <a:xfrm>
            <a:off x="5112425" y="2834824"/>
            <a:ext cx="2776800" cy="105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0200" lvl="0" marL="457200" rtl="0" algn="ctr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Engagement</a:t>
            </a:r>
            <a:endParaRPr/>
          </a:p>
          <a:p>
            <a:pPr indent="-330200" lvl="0" marL="457200" rtl="0" algn="ctr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Flexibility</a:t>
            </a:r>
            <a:endParaRPr/>
          </a:p>
          <a:p>
            <a:pPr indent="-330200" lvl="0" marL="457200" rtl="0" algn="ctr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Audience Loyalty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95" name="Google Shape;595;p40"/>
          <p:cNvGrpSpPr/>
          <p:nvPr/>
        </p:nvGrpSpPr>
        <p:grpSpPr>
          <a:xfrm>
            <a:off x="6277655" y="1692148"/>
            <a:ext cx="446314" cy="418410"/>
            <a:chOff x="6277655" y="1903730"/>
            <a:chExt cx="446314" cy="418410"/>
          </a:xfrm>
        </p:grpSpPr>
        <p:sp>
          <p:nvSpPr>
            <p:cNvPr id="596" name="Google Shape;596;p40"/>
            <p:cNvSpPr/>
            <p:nvPr/>
          </p:nvSpPr>
          <p:spPr>
            <a:xfrm>
              <a:off x="6277655" y="1903730"/>
              <a:ext cx="446314" cy="261518"/>
            </a:xfrm>
            <a:custGeom>
              <a:rect b="b" l="l" r="r" t="t"/>
              <a:pathLst>
                <a:path extrusionOk="0" h="11293" w="19273">
                  <a:moveTo>
                    <a:pt x="1693" y="0"/>
                  </a:moveTo>
                  <a:cubicBezTo>
                    <a:pt x="756" y="0"/>
                    <a:pt x="0" y="759"/>
                    <a:pt x="0" y="1696"/>
                  </a:cubicBezTo>
                  <a:lnTo>
                    <a:pt x="0" y="11293"/>
                  </a:lnTo>
                  <a:lnTo>
                    <a:pt x="19272" y="11293"/>
                  </a:lnTo>
                  <a:lnTo>
                    <a:pt x="19272" y="1696"/>
                  </a:lnTo>
                  <a:cubicBezTo>
                    <a:pt x="19269" y="759"/>
                    <a:pt x="18513" y="0"/>
                    <a:pt x="175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97" name="Google Shape;597;p40"/>
            <p:cNvSpPr/>
            <p:nvPr/>
          </p:nvSpPr>
          <p:spPr>
            <a:xfrm>
              <a:off x="6277655" y="2191370"/>
              <a:ext cx="446314" cy="52336"/>
            </a:xfrm>
            <a:custGeom>
              <a:rect b="b" l="l" r="r" t="t"/>
              <a:pathLst>
                <a:path extrusionOk="0" h="2260" w="19273">
                  <a:moveTo>
                    <a:pt x="0" y="1"/>
                  </a:moveTo>
                  <a:lnTo>
                    <a:pt x="0" y="567"/>
                  </a:lnTo>
                  <a:cubicBezTo>
                    <a:pt x="0" y="1500"/>
                    <a:pt x="756" y="2259"/>
                    <a:pt x="1693" y="2259"/>
                  </a:cubicBezTo>
                  <a:lnTo>
                    <a:pt x="17577" y="2259"/>
                  </a:lnTo>
                  <a:cubicBezTo>
                    <a:pt x="18513" y="2259"/>
                    <a:pt x="19269" y="1500"/>
                    <a:pt x="19272" y="567"/>
                  </a:cubicBezTo>
                  <a:lnTo>
                    <a:pt x="192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98" name="Google Shape;598;p40"/>
            <p:cNvSpPr/>
            <p:nvPr/>
          </p:nvSpPr>
          <p:spPr>
            <a:xfrm>
              <a:off x="6356947" y="2269827"/>
              <a:ext cx="287662" cy="52313"/>
            </a:xfrm>
            <a:custGeom>
              <a:rect b="b" l="l" r="r" t="t"/>
              <a:pathLst>
                <a:path extrusionOk="0" h="2259" w="12422">
                  <a:moveTo>
                    <a:pt x="2791" y="0"/>
                  </a:moveTo>
                  <a:lnTo>
                    <a:pt x="2415" y="1130"/>
                  </a:lnTo>
                  <a:lnTo>
                    <a:pt x="566" y="1130"/>
                  </a:lnTo>
                  <a:cubicBezTo>
                    <a:pt x="253" y="1130"/>
                    <a:pt x="0" y="1383"/>
                    <a:pt x="0" y="1696"/>
                  </a:cubicBezTo>
                  <a:cubicBezTo>
                    <a:pt x="0" y="2006"/>
                    <a:pt x="253" y="2259"/>
                    <a:pt x="566" y="2259"/>
                  </a:cubicBezTo>
                  <a:lnTo>
                    <a:pt x="11858" y="2259"/>
                  </a:lnTo>
                  <a:cubicBezTo>
                    <a:pt x="12169" y="2259"/>
                    <a:pt x="12421" y="2006"/>
                    <a:pt x="12421" y="1696"/>
                  </a:cubicBezTo>
                  <a:cubicBezTo>
                    <a:pt x="12421" y="1383"/>
                    <a:pt x="12169" y="1130"/>
                    <a:pt x="11858" y="1130"/>
                  </a:cubicBezTo>
                  <a:lnTo>
                    <a:pt x="10006" y="1130"/>
                  </a:lnTo>
                  <a:lnTo>
                    <a:pt x="963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99" name="Google Shape;599;p40"/>
          <p:cNvGrpSpPr/>
          <p:nvPr/>
        </p:nvGrpSpPr>
        <p:grpSpPr>
          <a:xfrm>
            <a:off x="2433069" y="1665639"/>
            <a:ext cx="420271" cy="320774"/>
            <a:chOff x="-1951475" y="3273100"/>
            <a:chExt cx="291875" cy="222775"/>
          </a:xfrm>
        </p:grpSpPr>
        <p:sp>
          <p:nvSpPr>
            <p:cNvPr id="600" name="Google Shape;600;p40"/>
            <p:cNvSpPr/>
            <p:nvPr/>
          </p:nvSpPr>
          <p:spPr>
            <a:xfrm>
              <a:off x="-1951475" y="3325050"/>
              <a:ext cx="51225" cy="119250"/>
            </a:xfrm>
            <a:custGeom>
              <a:rect b="b" l="l" r="r" t="t"/>
              <a:pathLst>
                <a:path extrusionOk="0" h="4770" w="2049">
                  <a:moveTo>
                    <a:pt x="1033" y="0"/>
                  </a:moveTo>
                  <a:cubicBezTo>
                    <a:pt x="518" y="0"/>
                    <a:pt x="0" y="339"/>
                    <a:pt x="0" y="1004"/>
                  </a:cubicBezTo>
                  <a:lnTo>
                    <a:pt x="0" y="3777"/>
                  </a:lnTo>
                  <a:cubicBezTo>
                    <a:pt x="0" y="4438"/>
                    <a:pt x="512" y="4769"/>
                    <a:pt x="1024" y="4769"/>
                  </a:cubicBezTo>
                  <a:cubicBezTo>
                    <a:pt x="1536" y="4769"/>
                    <a:pt x="2048" y="4438"/>
                    <a:pt x="2048" y="3777"/>
                  </a:cubicBezTo>
                  <a:lnTo>
                    <a:pt x="2048" y="1004"/>
                  </a:lnTo>
                  <a:cubicBezTo>
                    <a:pt x="2048" y="331"/>
                    <a:pt x="1542" y="0"/>
                    <a:pt x="10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40"/>
            <p:cNvSpPr/>
            <p:nvPr/>
          </p:nvSpPr>
          <p:spPr>
            <a:xfrm>
              <a:off x="-1711250" y="3273100"/>
              <a:ext cx="51650" cy="221725"/>
            </a:xfrm>
            <a:custGeom>
              <a:rect b="b" l="l" r="r" t="t"/>
              <a:pathLst>
                <a:path extrusionOk="0" h="8869" w="2066">
                  <a:moveTo>
                    <a:pt x="1027" y="0"/>
                  </a:moveTo>
                  <a:cubicBezTo>
                    <a:pt x="608" y="0"/>
                    <a:pt x="186" y="229"/>
                    <a:pt x="32" y="719"/>
                  </a:cubicBezTo>
                  <a:cubicBezTo>
                    <a:pt x="0" y="814"/>
                    <a:pt x="0" y="940"/>
                    <a:pt x="0" y="1003"/>
                  </a:cubicBezTo>
                  <a:lnTo>
                    <a:pt x="0" y="7871"/>
                  </a:lnTo>
                  <a:cubicBezTo>
                    <a:pt x="0" y="7934"/>
                    <a:pt x="0" y="8060"/>
                    <a:pt x="32" y="8123"/>
                  </a:cubicBezTo>
                  <a:cubicBezTo>
                    <a:pt x="173" y="8632"/>
                    <a:pt x="594" y="8869"/>
                    <a:pt x="1015" y="8869"/>
                  </a:cubicBezTo>
                  <a:cubicBezTo>
                    <a:pt x="1532" y="8869"/>
                    <a:pt x="2048" y="8513"/>
                    <a:pt x="2048" y="7871"/>
                  </a:cubicBezTo>
                  <a:lnTo>
                    <a:pt x="2048" y="1003"/>
                  </a:lnTo>
                  <a:cubicBezTo>
                    <a:pt x="2066" y="356"/>
                    <a:pt x="1549" y="0"/>
                    <a:pt x="10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40"/>
            <p:cNvSpPr/>
            <p:nvPr/>
          </p:nvSpPr>
          <p:spPr>
            <a:xfrm>
              <a:off x="-1886900" y="3296575"/>
              <a:ext cx="156775" cy="199300"/>
            </a:xfrm>
            <a:custGeom>
              <a:rect b="b" l="l" r="r" t="t"/>
              <a:pathLst>
                <a:path extrusionOk="0" h="7972" w="6271">
                  <a:moveTo>
                    <a:pt x="851" y="5672"/>
                  </a:moveTo>
                  <a:lnTo>
                    <a:pt x="3466" y="6333"/>
                  </a:lnTo>
                  <a:cubicBezTo>
                    <a:pt x="3277" y="6869"/>
                    <a:pt x="2773" y="7279"/>
                    <a:pt x="2174" y="7279"/>
                  </a:cubicBezTo>
                  <a:cubicBezTo>
                    <a:pt x="1418" y="7279"/>
                    <a:pt x="788" y="6648"/>
                    <a:pt x="788" y="5892"/>
                  </a:cubicBezTo>
                  <a:cubicBezTo>
                    <a:pt x="851" y="5798"/>
                    <a:pt x="851" y="5735"/>
                    <a:pt x="851" y="5672"/>
                  </a:cubicBezTo>
                  <a:close/>
                  <a:moveTo>
                    <a:pt x="6270" y="1"/>
                  </a:moveTo>
                  <a:lnTo>
                    <a:pt x="1" y="1576"/>
                  </a:lnTo>
                  <a:cubicBezTo>
                    <a:pt x="95" y="1734"/>
                    <a:pt x="127" y="1923"/>
                    <a:pt x="127" y="2143"/>
                  </a:cubicBezTo>
                  <a:lnTo>
                    <a:pt x="127" y="4916"/>
                  </a:lnTo>
                  <a:cubicBezTo>
                    <a:pt x="127" y="5105"/>
                    <a:pt x="95" y="5294"/>
                    <a:pt x="1" y="5514"/>
                  </a:cubicBezTo>
                  <a:lnTo>
                    <a:pt x="158" y="5546"/>
                  </a:lnTo>
                  <a:cubicBezTo>
                    <a:pt x="127" y="5672"/>
                    <a:pt x="127" y="5829"/>
                    <a:pt x="127" y="5924"/>
                  </a:cubicBezTo>
                  <a:cubicBezTo>
                    <a:pt x="127" y="7090"/>
                    <a:pt x="1040" y="7972"/>
                    <a:pt x="2174" y="7972"/>
                  </a:cubicBezTo>
                  <a:cubicBezTo>
                    <a:pt x="3120" y="7972"/>
                    <a:pt x="3907" y="7405"/>
                    <a:pt x="4159" y="6522"/>
                  </a:cubicBezTo>
                  <a:lnTo>
                    <a:pt x="6270" y="7090"/>
                  </a:lnTo>
                  <a:lnTo>
                    <a:pt x="6270" y="5672"/>
                  </a:lnTo>
                  <a:lnTo>
                    <a:pt x="6270" y="2238"/>
                  </a:lnTo>
                  <a:lnTo>
                    <a:pt x="62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41"/>
          <p:cNvSpPr txBox="1"/>
          <p:nvPr>
            <p:ph type="title"/>
          </p:nvPr>
        </p:nvSpPr>
        <p:spPr>
          <a:xfrm>
            <a:off x="720000" y="166675"/>
            <a:ext cx="7704000" cy="5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Dashboard</a:t>
            </a:r>
            <a:endParaRPr/>
          </a:p>
        </p:txBody>
      </p:sp>
      <p:pic>
        <p:nvPicPr>
          <p:cNvPr id="608" name="Google Shape;608;p41" title="Untitled video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5488" y="882650"/>
            <a:ext cx="7253021" cy="4079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42"/>
          <p:cNvSpPr/>
          <p:nvPr/>
        </p:nvSpPr>
        <p:spPr>
          <a:xfrm rot="5400000">
            <a:off x="2314750" y="2330025"/>
            <a:ext cx="656400" cy="2905800"/>
          </a:xfrm>
          <a:prstGeom prst="trapezoid">
            <a:avLst>
              <a:gd fmla="val 11166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4" name="Google Shape;614;p42"/>
          <p:cNvSpPr txBox="1"/>
          <p:nvPr>
            <p:ph type="title"/>
          </p:nvPr>
        </p:nvSpPr>
        <p:spPr>
          <a:xfrm>
            <a:off x="1123300" y="2354895"/>
            <a:ext cx="3039300" cy="91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Episode 3</a:t>
            </a:r>
            <a:endParaRPr b="1"/>
          </a:p>
        </p:txBody>
      </p:sp>
      <p:sp>
        <p:nvSpPr>
          <p:cNvPr id="615" name="Google Shape;615;p42"/>
          <p:cNvSpPr txBox="1"/>
          <p:nvPr>
            <p:ph idx="2" type="title"/>
          </p:nvPr>
        </p:nvSpPr>
        <p:spPr>
          <a:xfrm>
            <a:off x="1956400" y="1032375"/>
            <a:ext cx="1373100" cy="114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616" name="Google Shape;616;p42"/>
          <p:cNvSpPr txBox="1"/>
          <p:nvPr>
            <p:ph idx="1" type="subTitle"/>
          </p:nvPr>
        </p:nvSpPr>
        <p:spPr>
          <a:xfrm>
            <a:off x="1098125" y="3376875"/>
            <a:ext cx="3039300" cy="91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 Black"/>
              <a:buAutoNum type="arabicPeriod"/>
            </a:pPr>
            <a:r>
              <a:rPr b="1" lang="en" sz="1800"/>
              <a:t>Cultural and economic influence</a:t>
            </a:r>
            <a:endParaRPr/>
          </a:p>
        </p:txBody>
      </p:sp>
      <p:grpSp>
        <p:nvGrpSpPr>
          <p:cNvPr id="617" name="Google Shape;617;p42"/>
          <p:cNvGrpSpPr/>
          <p:nvPr/>
        </p:nvGrpSpPr>
        <p:grpSpPr>
          <a:xfrm>
            <a:off x="5049689" y="1860058"/>
            <a:ext cx="2903362" cy="2517767"/>
            <a:chOff x="5049689" y="1350618"/>
            <a:chExt cx="2903362" cy="2517767"/>
          </a:xfrm>
        </p:grpSpPr>
        <p:sp>
          <p:nvSpPr>
            <p:cNvPr id="618" name="Google Shape;618;p42"/>
            <p:cNvSpPr/>
            <p:nvPr/>
          </p:nvSpPr>
          <p:spPr>
            <a:xfrm>
              <a:off x="5085970" y="3211985"/>
              <a:ext cx="2830800" cy="6564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19" name="Google Shape;619;p42"/>
            <p:cNvGrpSpPr/>
            <p:nvPr/>
          </p:nvGrpSpPr>
          <p:grpSpPr>
            <a:xfrm flipH="1">
              <a:off x="5049689" y="1350618"/>
              <a:ext cx="2903362" cy="2442254"/>
              <a:chOff x="5848150" y="2254400"/>
              <a:chExt cx="1106675" cy="930950"/>
            </a:xfrm>
          </p:grpSpPr>
          <p:sp>
            <p:nvSpPr>
              <p:cNvPr id="620" name="Google Shape;620;p42"/>
              <p:cNvSpPr/>
              <p:nvPr/>
            </p:nvSpPr>
            <p:spPr>
              <a:xfrm>
                <a:off x="6139475" y="2476700"/>
                <a:ext cx="814625" cy="514400"/>
              </a:xfrm>
              <a:custGeom>
                <a:rect b="b" l="l" r="r" t="t"/>
                <a:pathLst>
                  <a:path extrusionOk="0" h="20576" w="32585">
                    <a:moveTo>
                      <a:pt x="30636" y="1"/>
                    </a:moveTo>
                    <a:cubicBezTo>
                      <a:pt x="30636" y="1"/>
                      <a:pt x="27146" y="8913"/>
                      <a:pt x="25045" y="9929"/>
                    </a:cubicBezTo>
                    <a:cubicBezTo>
                      <a:pt x="23474" y="10671"/>
                      <a:pt x="15377" y="12400"/>
                      <a:pt x="10581" y="12400"/>
                    </a:cubicBezTo>
                    <a:cubicBezTo>
                      <a:pt x="8912" y="12400"/>
                      <a:pt x="7643" y="12191"/>
                      <a:pt x="7188" y="11657"/>
                    </a:cubicBezTo>
                    <a:cubicBezTo>
                      <a:pt x="5443" y="9607"/>
                      <a:pt x="5138" y="3542"/>
                      <a:pt x="3765" y="2576"/>
                    </a:cubicBezTo>
                    <a:cubicBezTo>
                      <a:pt x="3689" y="2523"/>
                      <a:pt x="3609" y="2498"/>
                      <a:pt x="3527" y="2498"/>
                    </a:cubicBezTo>
                    <a:cubicBezTo>
                      <a:pt x="2124" y="2498"/>
                      <a:pt x="0" y="9869"/>
                      <a:pt x="3393" y="16045"/>
                    </a:cubicBezTo>
                    <a:cubicBezTo>
                      <a:pt x="5175" y="19291"/>
                      <a:pt x="10013" y="20575"/>
                      <a:pt x="14958" y="20575"/>
                    </a:cubicBezTo>
                    <a:cubicBezTo>
                      <a:pt x="19977" y="20575"/>
                      <a:pt x="25105" y="19253"/>
                      <a:pt x="27264" y="17316"/>
                    </a:cubicBezTo>
                    <a:cubicBezTo>
                      <a:pt x="31534" y="13470"/>
                      <a:pt x="32584" y="5219"/>
                      <a:pt x="31805" y="1746"/>
                    </a:cubicBezTo>
                    <a:cubicBezTo>
                      <a:pt x="31619" y="1051"/>
                      <a:pt x="31212" y="441"/>
                      <a:pt x="306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1" name="Google Shape;621;p42"/>
              <p:cNvSpPr/>
              <p:nvPr/>
            </p:nvSpPr>
            <p:spPr>
              <a:xfrm>
                <a:off x="5848150" y="2415725"/>
                <a:ext cx="721775" cy="578025"/>
              </a:xfrm>
              <a:custGeom>
                <a:rect b="b" l="l" r="r" t="t"/>
                <a:pathLst>
                  <a:path extrusionOk="0" h="23121" w="28871">
                    <a:moveTo>
                      <a:pt x="1051" y="0"/>
                    </a:moveTo>
                    <a:cubicBezTo>
                      <a:pt x="1051" y="0"/>
                      <a:pt x="1" y="2762"/>
                      <a:pt x="746" y="8302"/>
                    </a:cubicBezTo>
                    <a:cubicBezTo>
                      <a:pt x="1475" y="13893"/>
                      <a:pt x="4440" y="18484"/>
                      <a:pt x="13876" y="21229"/>
                    </a:cubicBezTo>
                    <a:cubicBezTo>
                      <a:pt x="19231" y="22784"/>
                      <a:pt x="23331" y="23121"/>
                      <a:pt x="25879" y="23121"/>
                    </a:cubicBezTo>
                    <a:cubicBezTo>
                      <a:pt x="27829" y="23121"/>
                      <a:pt x="28870" y="22923"/>
                      <a:pt x="28870" y="22923"/>
                    </a:cubicBezTo>
                    <a:lnTo>
                      <a:pt x="28870" y="22923"/>
                    </a:lnTo>
                    <a:cubicBezTo>
                      <a:pt x="28113" y="22982"/>
                      <a:pt x="27347" y="23013"/>
                      <a:pt x="26584" y="23013"/>
                    </a:cubicBezTo>
                    <a:cubicBezTo>
                      <a:pt x="21647" y="23013"/>
                      <a:pt x="16821" y="21727"/>
                      <a:pt x="15046" y="18484"/>
                    </a:cubicBezTo>
                    <a:cubicBezTo>
                      <a:pt x="11653" y="12308"/>
                      <a:pt x="13777" y="4937"/>
                      <a:pt x="15180" y="4937"/>
                    </a:cubicBezTo>
                    <a:cubicBezTo>
                      <a:pt x="15262" y="4937"/>
                      <a:pt x="15342" y="4962"/>
                      <a:pt x="15418" y="5015"/>
                    </a:cubicBezTo>
                    <a:cubicBezTo>
                      <a:pt x="15740" y="5252"/>
                      <a:pt x="16011" y="5744"/>
                      <a:pt x="16248" y="6421"/>
                    </a:cubicBezTo>
                    <a:cubicBezTo>
                      <a:pt x="16248" y="6421"/>
                      <a:pt x="15893" y="4710"/>
                      <a:pt x="15317" y="4490"/>
                    </a:cubicBezTo>
                    <a:cubicBezTo>
                      <a:pt x="15250" y="4466"/>
                      <a:pt x="15157" y="4456"/>
                      <a:pt x="15039" y="4456"/>
                    </a:cubicBezTo>
                    <a:cubicBezTo>
                      <a:pt x="14283" y="4456"/>
                      <a:pt x="12475" y="4869"/>
                      <a:pt x="9704" y="4869"/>
                    </a:cubicBezTo>
                    <a:cubicBezTo>
                      <a:pt x="9146" y="4869"/>
                      <a:pt x="8548" y="4852"/>
                      <a:pt x="7913" y="4812"/>
                    </a:cubicBezTo>
                    <a:cubicBezTo>
                      <a:pt x="3643" y="4541"/>
                      <a:pt x="1051" y="0"/>
                      <a:pt x="10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2" name="Google Shape;622;p42"/>
              <p:cNvSpPr/>
              <p:nvPr/>
            </p:nvSpPr>
            <p:spPr>
              <a:xfrm>
                <a:off x="5873475" y="2254400"/>
                <a:ext cx="1081350" cy="533275"/>
              </a:xfrm>
              <a:custGeom>
                <a:rect b="b" l="l" r="r" t="t"/>
                <a:pathLst>
                  <a:path extrusionOk="0" h="21331" w="43254">
                    <a:moveTo>
                      <a:pt x="17019" y="1"/>
                    </a:moveTo>
                    <a:cubicBezTo>
                      <a:pt x="13736" y="1"/>
                      <a:pt x="9851" y="399"/>
                      <a:pt x="6777" y="782"/>
                    </a:cubicBezTo>
                    <a:cubicBezTo>
                      <a:pt x="1084" y="1493"/>
                      <a:pt x="0" y="6491"/>
                      <a:pt x="0" y="6491"/>
                    </a:cubicBezTo>
                    <a:cubicBezTo>
                      <a:pt x="0" y="6491"/>
                      <a:pt x="2592" y="11032"/>
                      <a:pt x="6862" y="11303"/>
                    </a:cubicBezTo>
                    <a:cubicBezTo>
                      <a:pt x="7474" y="11339"/>
                      <a:pt x="8051" y="11354"/>
                      <a:pt x="8590" y="11354"/>
                    </a:cubicBezTo>
                    <a:cubicBezTo>
                      <a:pt x="11385" y="11354"/>
                      <a:pt x="13204" y="10947"/>
                      <a:pt x="13976" y="10947"/>
                    </a:cubicBezTo>
                    <a:cubicBezTo>
                      <a:pt x="14099" y="10947"/>
                      <a:pt x="14196" y="10957"/>
                      <a:pt x="14266" y="10981"/>
                    </a:cubicBezTo>
                    <a:cubicBezTo>
                      <a:pt x="14842" y="11201"/>
                      <a:pt x="15180" y="12895"/>
                      <a:pt x="15197" y="12912"/>
                    </a:cubicBezTo>
                    <a:cubicBezTo>
                      <a:pt x="15960" y="15081"/>
                      <a:pt x="16468" y="19012"/>
                      <a:pt x="17790" y="20587"/>
                    </a:cubicBezTo>
                    <a:cubicBezTo>
                      <a:pt x="18240" y="21120"/>
                      <a:pt x="19505" y="21330"/>
                      <a:pt x="21172" y="21330"/>
                    </a:cubicBezTo>
                    <a:cubicBezTo>
                      <a:pt x="25965" y="21330"/>
                      <a:pt x="34075" y="19596"/>
                      <a:pt x="35647" y="18842"/>
                    </a:cubicBezTo>
                    <a:cubicBezTo>
                      <a:pt x="37748" y="17843"/>
                      <a:pt x="41238" y="8914"/>
                      <a:pt x="41238" y="8914"/>
                    </a:cubicBezTo>
                    <a:cubicBezTo>
                      <a:pt x="41814" y="9354"/>
                      <a:pt x="42221" y="9981"/>
                      <a:pt x="42407" y="10659"/>
                    </a:cubicBezTo>
                    <a:cubicBezTo>
                      <a:pt x="42525" y="11286"/>
                      <a:pt x="42610" y="11913"/>
                      <a:pt x="42627" y="12540"/>
                    </a:cubicBezTo>
                    <a:cubicBezTo>
                      <a:pt x="42644" y="12438"/>
                      <a:pt x="42644" y="12387"/>
                      <a:pt x="42644" y="12387"/>
                    </a:cubicBezTo>
                    <a:cubicBezTo>
                      <a:pt x="42644" y="12387"/>
                      <a:pt x="43254" y="9168"/>
                      <a:pt x="41560" y="8524"/>
                    </a:cubicBezTo>
                    <a:cubicBezTo>
                      <a:pt x="41357" y="8445"/>
                      <a:pt x="41130" y="8411"/>
                      <a:pt x="40879" y="8411"/>
                    </a:cubicBezTo>
                    <a:cubicBezTo>
                      <a:pt x="39340" y="8411"/>
                      <a:pt x="36914" y="9685"/>
                      <a:pt x="33893" y="9685"/>
                    </a:cubicBezTo>
                    <a:cubicBezTo>
                      <a:pt x="33282" y="9685"/>
                      <a:pt x="32645" y="9633"/>
                      <a:pt x="31987" y="9507"/>
                    </a:cubicBezTo>
                    <a:cubicBezTo>
                      <a:pt x="27548" y="8660"/>
                      <a:pt x="25498" y="2967"/>
                      <a:pt x="23245" y="1137"/>
                    </a:cubicBezTo>
                    <a:cubicBezTo>
                      <a:pt x="22205" y="293"/>
                      <a:pt x="19833" y="1"/>
                      <a:pt x="1701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3" name="Google Shape;623;p42"/>
              <p:cNvSpPr/>
              <p:nvPr/>
            </p:nvSpPr>
            <p:spPr>
              <a:xfrm>
                <a:off x="6278800" y="2644600"/>
                <a:ext cx="485850" cy="143875"/>
              </a:xfrm>
              <a:custGeom>
                <a:rect b="b" l="l" r="r" t="t"/>
                <a:pathLst>
                  <a:path extrusionOk="0" h="5755" w="19434">
                    <a:moveTo>
                      <a:pt x="8571" y="0"/>
                    </a:moveTo>
                    <a:cubicBezTo>
                      <a:pt x="8443" y="0"/>
                      <a:pt x="8314" y="1"/>
                      <a:pt x="8184" y="2"/>
                    </a:cubicBezTo>
                    <a:cubicBezTo>
                      <a:pt x="5609" y="19"/>
                      <a:pt x="1" y="1137"/>
                      <a:pt x="1" y="1137"/>
                    </a:cubicBezTo>
                    <a:cubicBezTo>
                      <a:pt x="1" y="1137"/>
                      <a:pt x="916" y="3916"/>
                      <a:pt x="1441" y="4831"/>
                    </a:cubicBezTo>
                    <a:cubicBezTo>
                      <a:pt x="1808" y="5491"/>
                      <a:pt x="2069" y="5754"/>
                      <a:pt x="4132" y="5754"/>
                    </a:cubicBezTo>
                    <a:cubicBezTo>
                      <a:pt x="4929" y="5754"/>
                      <a:pt x="5995" y="5715"/>
                      <a:pt x="7439" y="5644"/>
                    </a:cubicBezTo>
                    <a:cubicBezTo>
                      <a:pt x="12623" y="5373"/>
                      <a:pt x="19434" y="3272"/>
                      <a:pt x="19434" y="3272"/>
                    </a:cubicBezTo>
                    <a:cubicBezTo>
                      <a:pt x="19434" y="3272"/>
                      <a:pt x="19366" y="2594"/>
                      <a:pt x="17587" y="1527"/>
                    </a:cubicBezTo>
                    <a:cubicBezTo>
                      <a:pt x="16645" y="965"/>
                      <a:pt x="13624" y="0"/>
                      <a:pt x="857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4" name="Google Shape;624;p42"/>
              <p:cNvSpPr/>
              <p:nvPr/>
            </p:nvSpPr>
            <p:spPr>
              <a:xfrm>
                <a:off x="6273825" y="2970575"/>
                <a:ext cx="69925" cy="214775"/>
              </a:xfrm>
              <a:custGeom>
                <a:rect b="b" l="l" r="r" t="t"/>
                <a:pathLst>
                  <a:path extrusionOk="0" h="8591" w="2797">
                    <a:moveTo>
                      <a:pt x="662" y="1"/>
                    </a:moveTo>
                    <a:lnTo>
                      <a:pt x="1" y="8590"/>
                    </a:lnTo>
                    <a:lnTo>
                      <a:pt x="577" y="8590"/>
                    </a:lnTo>
                    <a:lnTo>
                      <a:pt x="2796" y="407"/>
                    </a:lnTo>
                    <a:lnTo>
                      <a:pt x="66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5" name="Google Shape;625;p42"/>
              <p:cNvSpPr/>
              <p:nvPr/>
            </p:nvSpPr>
            <p:spPr>
              <a:xfrm>
                <a:off x="5973525" y="2893500"/>
                <a:ext cx="126250" cy="153350"/>
              </a:xfrm>
              <a:custGeom>
                <a:rect b="b" l="l" r="r" t="t"/>
                <a:pathLst>
                  <a:path extrusionOk="0" h="6134" w="5050">
                    <a:moveTo>
                      <a:pt x="3423" y="0"/>
                    </a:moveTo>
                    <a:lnTo>
                      <a:pt x="1" y="6133"/>
                    </a:lnTo>
                    <a:lnTo>
                      <a:pt x="492" y="6133"/>
                    </a:lnTo>
                    <a:lnTo>
                      <a:pt x="5049" y="762"/>
                    </a:lnTo>
                    <a:lnTo>
                      <a:pt x="342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6" name="Google Shape;626;p42"/>
              <p:cNvSpPr/>
              <p:nvPr/>
            </p:nvSpPr>
            <p:spPr>
              <a:xfrm>
                <a:off x="6732550" y="2939650"/>
                <a:ext cx="110575" cy="155900"/>
              </a:xfrm>
              <a:custGeom>
                <a:rect b="b" l="l" r="r" t="t"/>
                <a:pathLst>
                  <a:path extrusionOk="0" h="6236" w="4423">
                    <a:moveTo>
                      <a:pt x="1661" y="1"/>
                    </a:moveTo>
                    <a:lnTo>
                      <a:pt x="0" y="695"/>
                    </a:lnTo>
                    <a:lnTo>
                      <a:pt x="4067" y="6236"/>
                    </a:lnTo>
                    <a:lnTo>
                      <a:pt x="4422" y="6236"/>
                    </a:lnTo>
                    <a:lnTo>
                      <a:pt x="166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627" name="Google Shape;627;p42"/>
          <p:cNvSpPr/>
          <p:nvPr/>
        </p:nvSpPr>
        <p:spPr>
          <a:xfrm>
            <a:off x="2177815" y="1160108"/>
            <a:ext cx="929813" cy="91955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190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lt1"/>
                </a:solidFill>
                <a:latin typeface="Bebas Neue"/>
              </a:rPr>
              <a:t>03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43"/>
          <p:cNvSpPr txBox="1"/>
          <p:nvPr>
            <p:ph type="title"/>
          </p:nvPr>
        </p:nvSpPr>
        <p:spPr>
          <a:xfrm>
            <a:off x="1714950" y="1196100"/>
            <a:ext cx="5714100" cy="275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633" name="Google Shape;633;p43"/>
          <p:cNvSpPr/>
          <p:nvPr/>
        </p:nvSpPr>
        <p:spPr>
          <a:xfrm>
            <a:off x="2751455" y="1831278"/>
            <a:ext cx="3641085" cy="1067287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190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lt1"/>
                </a:solidFill>
                <a:latin typeface="Bebas Neue"/>
              </a:rPr>
              <a:t>NETFLIX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44"/>
          <p:cNvSpPr txBox="1"/>
          <p:nvPr>
            <p:ph idx="1" type="body"/>
          </p:nvPr>
        </p:nvSpPr>
        <p:spPr>
          <a:xfrm>
            <a:off x="114800" y="1246500"/>
            <a:ext cx="3309600" cy="362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Across the years Netflix has </a:t>
            </a:r>
            <a:r>
              <a:rPr lang="en"/>
              <a:t>achieved</a:t>
            </a:r>
            <a:r>
              <a:rPr lang="en"/>
              <a:t> several accomplishments that has made them increase their content from 925 titles in 1998 to the Monster of today’s streaming services.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2007 Launch of streaming video.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2011 Launch in Mexico and Latam.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2012 Expansion to Europe.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2013 First Netflix original.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Expansion to Japan in 2015.</a:t>
            </a:r>
            <a:endParaRPr/>
          </a:p>
        </p:txBody>
      </p:sp>
      <p:sp>
        <p:nvSpPr>
          <p:cNvPr id="639" name="Google Shape;639;p44"/>
          <p:cNvSpPr txBox="1"/>
          <p:nvPr>
            <p:ph type="title"/>
          </p:nvPr>
        </p:nvSpPr>
        <p:spPr>
          <a:xfrm>
            <a:off x="181025" y="256425"/>
            <a:ext cx="5349000" cy="5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Achievements &amp; Implications</a:t>
            </a:r>
            <a:endParaRPr/>
          </a:p>
        </p:txBody>
      </p:sp>
      <p:pic>
        <p:nvPicPr>
          <p:cNvPr id="640" name="Google Shape;640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9975" y="1049388"/>
            <a:ext cx="5607552" cy="3044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45"/>
          <p:cNvSpPr txBox="1"/>
          <p:nvPr>
            <p:ph idx="1" type="body"/>
          </p:nvPr>
        </p:nvSpPr>
        <p:spPr>
          <a:xfrm>
            <a:off x="722375" y="1738925"/>
            <a:ext cx="5537700" cy="141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/>
              <a:t>Who do you think are the top 3 content producers for Netflix?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/>
              <a:t>Is there a particular reason why the second place is so close to the </a:t>
            </a:r>
            <a:r>
              <a:rPr lang="en"/>
              <a:t>first</a:t>
            </a:r>
            <a:r>
              <a:rPr lang="en"/>
              <a:t> place?</a:t>
            </a:r>
            <a:endParaRPr/>
          </a:p>
        </p:txBody>
      </p:sp>
      <p:sp>
        <p:nvSpPr>
          <p:cNvPr id="646" name="Google Shape;646;p45"/>
          <p:cNvSpPr txBox="1"/>
          <p:nvPr>
            <p:ph type="title"/>
          </p:nvPr>
        </p:nvSpPr>
        <p:spPr>
          <a:xfrm>
            <a:off x="722375" y="387600"/>
            <a:ext cx="6028200" cy="5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 20 Producing Countries </a:t>
            </a:r>
            <a:r>
              <a:rPr lang="en"/>
              <a:t>across</a:t>
            </a:r>
            <a:r>
              <a:rPr lang="en"/>
              <a:t> the globe</a:t>
            </a:r>
            <a:endParaRPr/>
          </a:p>
        </p:txBody>
      </p:sp>
      <p:pic>
        <p:nvPicPr>
          <p:cNvPr id="647" name="Google Shape;647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2375" y="3463500"/>
            <a:ext cx="3511776" cy="12946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48" name="Google Shape;648;p45"/>
          <p:cNvGrpSpPr/>
          <p:nvPr/>
        </p:nvGrpSpPr>
        <p:grpSpPr>
          <a:xfrm>
            <a:off x="6542758" y="567989"/>
            <a:ext cx="1640213" cy="1464874"/>
            <a:chOff x="6644304" y="3073628"/>
            <a:chExt cx="576302" cy="511871"/>
          </a:xfrm>
        </p:grpSpPr>
        <p:sp>
          <p:nvSpPr>
            <p:cNvPr id="649" name="Google Shape;649;p45"/>
            <p:cNvSpPr/>
            <p:nvPr/>
          </p:nvSpPr>
          <p:spPr>
            <a:xfrm>
              <a:off x="6644304" y="3073628"/>
              <a:ext cx="576302" cy="511871"/>
            </a:xfrm>
            <a:custGeom>
              <a:rect b="b" l="l" r="r" t="t"/>
              <a:pathLst>
                <a:path extrusionOk="0" h="88751" w="99879">
                  <a:moveTo>
                    <a:pt x="50483" y="1"/>
                  </a:moveTo>
                  <a:cubicBezTo>
                    <a:pt x="46751" y="1"/>
                    <a:pt x="42953" y="456"/>
                    <a:pt x="39160" y="1409"/>
                  </a:cubicBezTo>
                  <a:cubicBezTo>
                    <a:pt x="14870" y="7513"/>
                    <a:pt x="1" y="31697"/>
                    <a:pt x="5963" y="55420"/>
                  </a:cubicBezTo>
                  <a:cubicBezTo>
                    <a:pt x="10993" y="75452"/>
                    <a:pt x="29236" y="88750"/>
                    <a:pt x="49406" y="88750"/>
                  </a:cubicBezTo>
                  <a:cubicBezTo>
                    <a:pt x="53141" y="88750"/>
                    <a:pt x="56941" y="88294"/>
                    <a:pt x="60736" y="87341"/>
                  </a:cubicBezTo>
                  <a:cubicBezTo>
                    <a:pt x="85027" y="81237"/>
                    <a:pt x="99878" y="57053"/>
                    <a:pt x="93917" y="33330"/>
                  </a:cubicBezTo>
                  <a:cubicBezTo>
                    <a:pt x="88901" y="13311"/>
                    <a:pt x="70655" y="1"/>
                    <a:pt x="50483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50" name="Google Shape;650;p45"/>
            <p:cNvGrpSpPr/>
            <p:nvPr/>
          </p:nvGrpSpPr>
          <p:grpSpPr>
            <a:xfrm>
              <a:off x="6712169" y="3085440"/>
              <a:ext cx="481622" cy="494913"/>
              <a:chOff x="6712169" y="3085440"/>
              <a:chExt cx="481622" cy="494913"/>
            </a:xfrm>
          </p:grpSpPr>
          <p:sp>
            <p:nvSpPr>
              <p:cNvPr id="651" name="Google Shape;651;p45"/>
              <p:cNvSpPr/>
              <p:nvPr/>
            </p:nvSpPr>
            <p:spPr>
              <a:xfrm>
                <a:off x="6712169" y="3085440"/>
                <a:ext cx="238757" cy="315615"/>
              </a:xfrm>
              <a:custGeom>
                <a:rect b="b" l="l" r="r" t="t"/>
                <a:pathLst>
                  <a:path extrusionOk="0" h="54723" w="41379">
                    <a:moveTo>
                      <a:pt x="20938" y="3904"/>
                    </a:moveTo>
                    <a:lnTo>
                      <a:pt x="22677" y="6583"/>
                    </a:lnTo>
                    <a:lnTo>
                      <a:pt x="22091" y="7097"/>
                    </a:lnTo>
                    <a:lnTo>
                      <a:pt x="18951" y="4400"/>
                    </a:lnTo>
                    <a:lnTo>
                      <a:pt x="20938" y="3904"/>
                    </a:lnTo>
                    <a:close/>
                    <a:moveTo>
                      <a:pt x="25072" y="0"/>
                    </a:moveTo>
                    <a:lnTo>
                      <a:pt x="25072" y="0"/>
                    </a:lnTo>
                    <a:cubicBezTo>
                      <a:pt x="24433" y="195"/>
                      <a:pt x="23812" y="408"/>
                      <a:pt x="23191" y="621"/>
                    </a:cubicBezTo>
                    <a:lnTo>
                      <a:pt x="23493" y="1047"/>
                    </a:lnTo>
                    <a:lnTo>
                      <a:pt x="21861" y="1136"/>
                    </a:lnTo>
                    <a:cubicBezTo>
                      <a:pt x="20920" y="1491"/>
                      <a:pt x="19980" y="1899"/>
                      <a:pt x="19075" y="2307"/>
                    </a:cubicBezTo>
                    <a:lnTo>
                      <a:pt x="17709" y="4489"/>
                    </a:lnTo>
                    <a:lnTo>
                      <a:pt x="19341" y="6778"/>
                    </a:lnTo>
                    <a:lnTo>
                      <a:pt x="19341" y="6778"/>
                    </a:lnTo>
                    <a:lnTo>
                      <a:pt x="16697" y="6086"/>
                    </a:lnTo>
                    <a:lnTo>
                      <a:pt x="17017" y="4542"/>
                    </a:lnTo>
                    <a:lnTo>
                      <a:pt x="15473" y="4205"/>
                    </a:lnTo>
                    <a:cubicBezTo>
                      <a:pt x="14124" y="4968"/>
                      <a:pt x="12811" y="5820"/>
                      <a:pt x="11552" y="6725"/>
                    </a:cubicBezTo>
                    <a:lnTo>
                      <a:pt x="12581" y="6920"/>
                    </a:lnTo>
                    <a:lnTo>
                      <a:pt x="11836" y="8091"/>
                    </a:lnTo>
                    <a:cubicBezTo>
                      <a:pt x="11392" y="7967"/>
                      <a:pt x="10842" y="7772"/>
                      <a:pt x="10363" y="7612"/>
                    </a:cubicBezTo>
                    <a:cubicBezTo>
                      <a:pt x="6300" y="10753"/>
                      <a:pt x="2804" y="14567"/>
                      <a:pt x="1" y="18897"/>
                    </a:cubicBezTo>
                    <a:cubicBezTo>
                      <a:pt x="356" y="19536"/>
                      <a:pt x="498" y="20299"/>
                      <a:pt x="373" y="21026"/>
                    </a:cubicBezTo>
                    <a:cubicBezTo>
                      <a:pt x="285" y="21895"/>
                      <a:pt x="870" y="22800"/>
                      <a:pt x="977" y="23723"/>
                    </a:cubicBezTo>
                    <a:cubicBezTo>
                      <a:pt x="1101" y="24681"/>
                      <a:pt x="835" y="25710"/>
                      <a:pt x="1048" y="26633"/>
                    </a:cubicBezTo>
                    <a:cubicBezTo>
                      <a:pt x="1580" y="28922"/>
                      <a:pt x="1651" y="28904"/>
                      <a:pt x="1314" y="30696"/>
                    </a:cubicBezTo>
                    <a:cubicBezTo>
                      <a:pt x="1260" y="30998"/>
                      <a:pt x="1243" y="31335"/>
                      <a:pt x="1189" y="31654"/>
                    </a:cubicBezTo>
                    <a:cubicBezTo>
                      <a:pt x="906" y="33943"/>
                      <a:pt x="852" y="36090"/>
                      <a:pt x="2378" y="38184"/>
                    </a:cubicBezTo>
                    <a:cubicBezTo>
                      <a:pt x="3194" y="39302"/>
                      <a:pt x="4490" y="39461"/>
                      <a:pt x="5217" y="40473"/>
                    </a:cubicBezTo>
                    <a:cubicBezTo>
                      <a:pt x="5377" y="41147"/>
                      <a:pt x="5679" y="41821"/>
                      <a:pt x="5679" y="42496"/>
                    </a:cubicBezTo>
                    <a:cubicBezTo>
                      <a:pt x="5679" y="43170"/>
                      <a:pt x="7311" y="43347"/>
                      <a:pt x="6406" y="44146"/>
                    </a:cubicBezTo>
                    <a:lnTo>
                      <a:pt x="8429" y="45122"/>
                    </a:lnTo>
                    <a:lnTo>
                      <a:pt x="8429" y="45122"/>
                    </a:lnTo>
                    <a:lnTo>
                      <a:pt x="8269" y="43170"/>
                    </a:lnTo>
                    <a:lnTo>
                      <a:pt x="8269" y="43170"/>
                    </a:lnTo>
                    <a:cubicBezTo>
                      <a:pt x="8872" y="43613"/>
                      <a:pt x="9298" y="43826"/>
                      <a:pt x="9600" y="44146"/>
                    </a:cubicBezTo>
                    <a:cubicBezTo>
                      <a:pt x="10345" y="44909"/>
                      <a:pt x="10948" y="45849"/>
                      <a:pt x="11765" y="46523"/>
                    </a:cubicBezTo>
                    <a:cubicBezTo>
                      <a:pt x="12652" y="47251"/>
                      <a:pt x="13734" y="47730"/>
                      <a:pt x="13255" y="49167"/>
                    </a:cubicBezTo>
                    <a:cubicBezTo>
                      <a:pt x="15142" y="50239"/>
                      <a:pt x="17068" y="51273"/>
                      <a:pt x="19240" y="51273"/>
                    </a:cubicBezTo>
                    <a:cubicBezTo>
                      <a:pt x="19621" y="51273"/>
                      <a:pt x="20009" y="51241"/>
                      <a:pt x="20406" y="51172"/>
                    </a:cubicBezTo>
                    <a:cubicBezTo>
                      <a:pt x="21066" y="51051"/>
                      <a:pt x="21687" y="50867"/>
                      <a:pt x="22299" y="50867"/>
                    </a:cubicBezTo>
                    <a:cubicBezTo>
                      <a:pt x="22856" y="50867"/>
                      <a:pt x="23406" y="51019"/>
                      <a:pt x="23972" y="51509"/>
                    </a:cubicBezTo>
                    <a:cubicBezTo>
                      <a:pt x="24575" y="52042"/>
                      <a:pt x="25551" y="52219"/>
                      <a:pt x="26403" y="52414"/>
                    </a:cubicBezTo>
                    <a:cubicBezTo>
                      <a:pt x="26412" y="52417"/>
                      <a:pt x="26421" y="52418"/>
                      <a:pt x="26431" y="52418"/>
                    </a:cubicBezTo>
                    <a:cubicBezTo>
                      <a:pt x="26612" y="52418"/>
                      <a:pt x="26911" y="51958"/>
                      <a:pt x="27130" y="51722"/>
                    </a:cubicBezTo>
                    <a:cubicBezTo>
                      <a:pt x="29563" y="53875"/>
                      <a:pt x="30553" y="54722"/>
                      <a:pt x="31970" y="54722"/>
                    </a:cubicBezTo>
                    <a:cubicBezTo>
                      <a:pt x="32888" y="54722"/>
                      <a:pt x="33985" y="54367"/>
                      <a:pt x="35771" y="53780"/>
                    </a:cubicBezTo>
                    <a:cubicBezTo>
                      <a:pt x="35754" y="53674"/>
                      <a:pt x="35736" y="53568"/>
                      <a:pt x="35700" y="53461"/>
                    </a:cubicBezTo>
                    <a:cubicBezTo>
                      <a:pt x="35026" y="53479"/>
                      <a:pt x="34387" y="53550"/>
                      <a:pt x="33731" y="53568"/>
                    </a:cubicBezTo>
                    <a:cubicBezTo>
                      <a:pt x="33590" y="53572"/>
                      <a:pt x="33456" y="53574"/>
                      <a:pt x="33329" y="53574"/>
                    </a:cubicBezTo>
                    <a:cubicBezTo>
                      <a:pt x="31461" y="53574"/>
                      <a:pt x="31079" y="53047"/>
                      <a:pt x="30697" y="50871"/>
                    </a:cubicBezTo>
                    <a:cubicBezTo>
                      <a:pt x="30590" y="50179"/>
                      <a:pt x="30005" y="49575"/>
                      <a:pt x="29650" y="48972"/>
                    </a:cubicBezTo>
                    <a:lnTo>
                      <a:pt x="26030" y="49628"/>
                    </a:lnTo>
                    <a:lnTo>
                      <a:pt x="26030" y="49628"/>
                    </a:lnTo>
                    <a:lnTo>
                      <a:pt x="26385" y="45406"/>
                    </a:lnTo>
                    <a:lnTo>
                      <a:pt x="24167" y="45956"/>
                    </a:lnTo>
                    <a:cubicBezTo>
                      <a:pt x="23812" y="46931"/>
                      <a:pt x="24007" y="48085"/>
                      <a:pt x="22553" y="48564"/>
                    </a:cubicBezTo>
                    <a:cubicBezTo>
                      <a:pt x="22259" y="48659"/>
                      <a:pt x="21992" y="48700"/>
                      <a:pt x="21745" y="48700"/>
                    </a:cubicBezTo>
                    <a:cubicBezTo>
                      <a:pt x="20706" y="48700"/>
                      <a:pt x="20016" y="47976"/>
                      <a:pt x="19199" y="47517"/>
                    </a:cubicBezTo>
                    <a:lnTo>
                      <a:pt x="17851" y="42123"/>
                    </a:lnTo>
                    <a:cubicBezTo>
                      <a:pt x="19459" y="40109"/>
                      <a:pt x="19754" y="39740"/>
                      <a:pt x="21393" y="39740"/>
                    </a:cubicBezTo>
                    <a:cubicBezTo>
                      <a:pt x="21761" y="39740"/>
                      <a:pt x="22197" y="39758"/>
                      <a:pt x="22730" y="39781"/>
                    </a:cubicBezTo>
                    <a:lnTo>
                      <a:pt x="22890" y="38237"/>
                    </a:lnTo>
                    <a:lnTo>
                      <a:pt x="27042" y="38113"/>
                    </a:lnTo>
                    <a:lnTo>
                      <a:pt x="30324" y="41786"/>
                    </a:lnTo>
                    <a:cubicBezTo>
                      <a:pt x="30679" y="39550"/>
                      <a:pt x="29064" y="38290"/>
                      <a:pt x="28532" y="36374"/>
                    </a:cubicBezTo>
                    <a:cubicBezTo>
                      <a:pt x="29366" y="35363"/>
                      <a:pt x="30324" y="34280"/>
                      <a:pt x="31229" y="33163"/>
                    </a:cubicBezTo>
                    <a:cubicBezTo>
                      <a:pt x="32045" y="32133"/>
                      <a:pt x="31974" y="31885"/>
                      <a:pt x="30644" y="30359"/>
                    </a:cubicBezTo>
                    <a:cubicBezTo>
                      <a:pt x="31105" y="29916"/>
                      <a:pt x="31886" y="29490"/>
                      <a:pt x="31957" y="28993"/>
                    </a:cubicBezTo>
                    <a:cubicBezTo>
                      <a:pt x="32152" y="27378"/>
                      <a:pt x="33411" y="26757"/>
                      <a:pt x="34441" y="25906"/>
                    </a:cubicBezTo>
                    <a:lnTo>
                      <a:pt x="34245" y="24273"/>
                    </a:lnTo>
                    <a:lnTo>
                      <a:pt x="36588" y="22996"/>
                    </a:lnTo>
                    <a:lnTo>
                      <a:pt x="37120" y="24096"/>
                    </a:lnTo>
                    <a:lnTo>
                      <a:pt x="40438" y="20849"/>
                    </a:lnTo>
                    <a:lnTo>
                      <a:pt x="40048" y="20387"/>
                    </a:lnTo>
                    <a:lnTo>
                      <a:pt x="38184" y="21700"/>
                    </a:lnTo>
                    <a:lnTo>
                      <a:pt x="36410" y="20547"/>
                    </a:lnTo>
                    <a:cubicBezTo>
                      <a:pt x="37315" y="19429"/>
                      <a:pt x="38309" y="18631"/>
                      <a:pt x="38752" y="17584"/>
                    </a:cubicBezTo>
                    <a:cubicBezTo>
                      <a:pt x="39285" y="16377"/>
                      <a:pt x="40686" y="16271"/>
                      <a:pt x="41378" y="15295"/>
                    </a:cubicBezTo>
                    <a:cubicBezTo>
                      <a:pt x="40314" y="14177"/>
                      <a:pt x="39285" y="13663"/>
                      <a:pt x="37989" y="13521"/>
                    </a:cubicBezTo>
                    <a:cubicBezTo>
                      <a:pt x="37031" y="13467"/>
                      <a:pt x="36162" y="12971"/>
                      <a:pt x="35647" y="12154"/>
                    </a:cubicBezTo>
                    <a:cubicBezTo>
                      <a:pt x="35257" y="11622"/>
                      <a:pt x="34813" y="11161"/>
                      <a:pt x="34281" y="10770"/>
                    </a:cubicBezTo>
                    <a:cubicBezTo>
                      <a:pt x="34068" y="10593"/>
                      <a:pt x="33678" y="10628"/>
                      <a:pt x="33323" y="10557"/>
                    </a:cubicBezTo>
                    <a:lnTo>
                      <a:pt x="32773" y="12509"/>
                    </a:lnTo>
                    <a:cubicBezTo>
                      <a:pt x="31022" y="12013"/>
                      <a:pt x="29978" y="9739"/>
                      <a:pt x="28235" y="9739"/>
                    </a:cubicBezTo>
                    <a:cubicBezTo>
                      <a:pt x="27735" y="9739"/>
                      <a:pt x="27176" y="9927"/>
                      <a:pt x="26527" y="10398"/>
                    </a:cubicBezTo>
                    <a:cubicBezTo>
                      <a:pt x="26793" y="11711"/>
                      <a:pt x="25942" y="13290"/>
                      <a:pt x="27343" y="14479"/>
                    </a:cubicBezTo>
                    <a:cubicBezTo>
                      <a:pt x="27538" y="14638"/>
                      <a:pt x="27609" y="15295"/>
                      <a:pt x="27485" y="15419"/>
                    </a:cubicBezTo>
                    <a:cubicBezTo>
                      <a:pt x="26154" y="16590"/>
                      <a:pt x="27095" y="18169"/>
                      <a:pt x="26935" y="19447"/>
                    </a:cubicBezTo>
                    <a:cubicBezTo>
                      <a:pt x="26757" y="19471"/>
                      <a:pt x="26594" y="19483"/>
                      <a:pt x="26444" y="19483"/>
                    </a:cubicBezTo>
                    <a:cubicBezTo>
                      <a:pt x="24534" y="19483"/>
                      <a:pt x="24803" y="17604"/>
                      <a:pt x="24309" y="16732"/>
                    </a:cubicBezTo>
                    <a:cubicBezTo>
                      <a:pt x="23538" y="16756"/>
                      <a:pt x="22881" y="16829"/>
                      <a:pt x="22272" y="16829"/>
                    </a:cubicBezTo>
                    <a:cubicBezTo>
                      <a:pt x="21985" y="16829"/>
                      <a:pt x="21708" y="16813"/>
                      <a:pt x="21435" y="16768"/>
                    </a:cubicBezTo>
                    <a:cubicBezTo>
                      <a:pt x="20583" y="16626"/>
                      <a:pt x="19767" y="16235"/>
                      <a:pt x="18968" y="15880"/>
                    </a:cubicBezTo>
                    <a:cubicBezTo>
                      <a:pt x="18099" y="15508"/>
                      <a:pt x="17904" y="14745"/>
                      <a:pt x="18117" y="13929"/>
                    </a:cubicBezTo>
                    <a:cubicBezTo>
                      <a:pt x="18489" y="12562"/>
                      <a:pt x="19820" y="11799"/>
                      <a:pt x="20317" y="10433"/>
                    </a:cubicBezTo>
                    <a:cubicBezTo>
                      <a:pt x="20420" y="10159"/>
                      <a:pt x="20643" y="10069"/>
                      <a:pt x="20926" y="10069"/>
                    </a:cubicBezTo>
                    <a:cubicBezTo>
                      <a:pt x="21466" y="10069"/>
                      <a:pt x="22224" y="10398"/>
                      <a:pt x="22783" y="10398"/>
                    </a:cubicBezTo>
                    <a:cubicBezTo>
                      <a:pt x="23422" y="10398"/>
                      <a:pt x="24078" y="10114"/>
                      <a:pt x="25445" y="9777"/>
                    </a:cubicBezTo>
                    <a:lnTo>
                      <a:pt x="22925" y="8836"/>
                    </a:lnTo>
                    <a:cubicBezTo>
                      <a:pt x="23351" y="8002"/>
                      <a:pt x="23759" y="7435"/>
                      <a:pt x="23972" y="6796"/>
                    </a:cubicBezTo>
                    <a:cubicBezTo>
                      <a:pt x="24489" y="5333"/>
                      <a:pt x="24808" y="4715"/>
                      <a:pt x="25467" y="4715"/>
                    </a:cubicBezTo>
                    <a:cubicBezTo>
                      <a:pt x="25870" y="4715"/>
                      <a:pt x="26401" y="4947"/>
                      <a:pt x="27184" y="5359"/>
                    </a:cubicBezTo>
                    <a:cubicBezTo>
                      <a:pt x="27485" y="5518"/>
                      <a:pt x="27787" y="5713"/>
                      <a:pt x="28177" y="5944"/>
                    </a:cubicBezTo>
                    <a:lnTo>
                      <a:pt x="26012" y="8694"/>
                    </a:lnTo>
                    <a:cubicBezTo>
                      <a:pt x="26754" y="8600"/>
                      <a:pt x="27262" y="8535"/>
                      <a:pt x="27696" y="8535"/>
                    </a:cubicBezTo>
                    <a:cubicBezTo>
                      <a:pt x="28642" y="8535"/>
                      <a:pt x="29231" y="8844"/>
                      <a:pt x="31105" y="9830"/>
                    </a:cubicBezTo>
                    <a:lnTo>
                      <a:pt x="32844" y="8304"/>
                    </a:lnTo>
                    <a:lnTo>
                      <a:pt x="31886" y="7346"/>
                    </a:lnTo>
                    <a:lnTo>
                      <a:pt x="32861" y="5341"/>
                    </a:lnTo>
                    <a:lnTo>
                      <a:pt x="25232" y="2005"/>
                    </a:lnTo>
                    <a:lnTo>
                      <a:pt x="21577" y="2733"/>
                    </a:lnTo>
                    <a:lnTo>
                      <a:pt x="21452" y="2218"/>
                    </a:lnTo>
                    <a:lnTo>
                      <a:pt x="24540" y="1437"/>
                    </a:lnTo>
                    <a:lnTo>
                      <a:pt x="25072" y="0"/>
                    </a:lnTo>
                    <a:close/>
                  </a:path>
                </a:pathLst>
              </a:custGeom>
              <a:solidFill>
                <a:srgbClr val="93C47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2" name="Google Shape;652;p45"/>
              <p:cNvSpPr/>
              <p:nvPr/>
            </p:nvSpPr>
            <p:spPr>
              <a:xfrm>
                <a:off x="6913100" y="3367694"/>
                <a:ext cx="190537" cy="212659"/>
              </a:xfrm>
              <a:custGeom>
                <a:rect b="b" l="l" r="r" t="t"/>
                <a:pathLst>
                  <a:path extrusionOk="0" h="36872" w="33022">
                    <a:moveTo>
                      <a:pt x="11233" y="0"/>
                    </a:moveTo>
                    <a:cubicBezTo>
                      <a:pt x="10639" y="505"/>
                      <a:pt x="10418" y="1084"/>
                      <a:pt x="9687" y="1084"/>
                    </a:cubicBezTo>
                    <a:cubicBezTo>
                      <a:pt x="9544" y="1084"/>
                      <a:pt x="9381" y="1061"/>
                      <a:pt x="9192" y="1012"/>
                    </a:cubicBezTo>
                    <a:cubicBezTo>
                      <a:pt x="8542" y="845"/>
                      <a:pt x="7805" y="576"/>
                      <a:pt x="7089" y="576"/>
                    </a:cubicBezTo>
                    <a:cubicBezTo>
                      <a:pt x="6437" y="576"/>
                      <a:pt x="5804" y="799"/>
                      <a:pt x="5271" y="1526"/>
                    </a:cubicBezTo>
                    <a:lnTo>
                      <a:pt x="4632" y="231"/>
                    </a:lnTo>
                    <a:cubicBezTo>
                      <a:pt x="3940" y="1030"/>
                      <a:pt x="3780" y="2165"/>
                      <a:pt x="2591" y="2325"/>
                    </a:cubicBezTo>
                    <a:cubicBezTo>
                      <a:pt x="1208" y="2502"/>
                      <a:pt x="2538" y="4649"/>
                      <a:pt x="959" y="4844"/>
                    </a:cubicBezTo>
                    <a:lnTo>
                      <a:pt x="2006" y="8961"/>
                    </a:lnTo>
                    <a:lnTo>
                      <a:pt x="1" y="12190"/>
                    </a:lnTo>
                    <a:cubicBezTo>
                      <a:pt x="1190" y="12935"/>
                      <a:pt x="143" y="14302"/>
                      <a:pt x="640" y="15153"/>
                    </a:cubicBezTo>
                    <a:cubicBezTo>
                      <a:pt x="1882" y="15987"/>
                      <a:pt x="3071" y="16697"/>
                      <a:pt x="4135" y="17531"/>
                    </a:cubicBezTo>
                    <a:cubicBezTo>
                      <a:pt x="5058" y="18276"/>
                      <a:pt x="5732" y="19359"/>
                      <a:pt x="6726" y="19980"/>
                    </a:cubicBezTo>
                    <a:cubicBezTo>
                      <a:pt x="7808" y="20654"/>
                      <a:pt x="9121" y="20973"/>
                      <a:pt x="10044" y="21364"/>
                    </a:cubicBezTo>
                    <a:cubicBezTo>
                      <a:pt x="11250" y="25161"/>
                      <a:pt x="11587" y="28638"/>
                      <a:pt x="10878" y="32152"/>
                    </a:cubicBezTo>
                    <a:cubicBezTo>
                      <a:pt x="11091" y="32506"/>
                      <a:pt x="11623" y="32968"/>
                      <a:pt x="11605" y="33394"/>
                    </a:cubicBezTo>
                    <a:cubicBezTo>
                      <a:pt x="11552" y="34405"/>
                      <a:pt x="11605" y="35416"/>
                      <a:pt x="11783" y="36428"/>
                    </a:cubicBezTo>
                    <a:cubicBezTo>
                      <a:pt x="11800" y="36587"/>
                      <a:pt x="11836" y="36729"/>
                      <a:pt x="11871" y="36871"/>
                    </a:cubicBezTo>
                    <a:cubicBezTo>
                      <a:pt x="12634" y="36712"/>
                      <a:pt x="13379" y="36552"/>
                      <a:pt x="14125" y="36357"/>
                    </a:cubicBezTo>
                    <a:lnTo>
                      <a:pt x="14568" y="36233"/>
                    </a:lnTo>
                    <a:cubicBezTo>
                      <a:pt x="15172" y="34139"/>
                      <a:pt x="15828" y="32045"/>
                      <a:pt x="17798" y="30785"/>
                    </a:cubicBezTo>
                    <a:cubicBezTo>
                      <a:pt x="18543" y="30324"/>
                      <a:pt x="18951" y="29845"/>
                      <a:pt x="19235" y="29117"/>
                    </a:cubicBezTo>
                    <a:cubicBezTo>
                      <a:pt x="19377" y="28763"/>
                      <a:pt x="19465" y="28230"/>
                      <a:pt x="19732" y="28124"/>
                    </a:cubicBezTo>
                    <a:cubicBezTo>
                      <a:pt x="22233" y="27059"/>
                      <a:pt x="23334" y="24930"/>
                      <a:pt x="24008" y="22535"/>
                    </a:cubicBezTo>
                    <a:cubicBezTo>
                      <a:pt x="24345" y="21346"/>
                      <a:pt x="25232" y="20423"/>
                      <a:pt x="26403" y="20051"/>
                    </a:cubicBezTo>
                    <a:cubicBezTo>
                      <a:pt x="28550" y="19447"/>
                      <a:pt x="29065" y="17904"/>
                      <a:pt x="29615" y="16147"/>
                    </a:cubicBezTo>
                    <a:cubicBezTo>
                      <a:pt x="30449" y="13503"/>
                      <a:pt x="30999" y="10735"/>
                      <a:pt x="32844" y="8517"/>
                    </a:cubicBezTo>
                    <a:cubicBezTo>
                      <a:pt x="32933" y="8429"/>
                      <a:pt x="32986" y="8340"/>
                      <a:pt x="33021" y="8216"/>
                    </a:cubicBezTo>
                    <a:cubicBezTo>
                      <a:pt x="33021" y="7683"/>
                      <a:pt x="33021" y="7133"/>
                      <a:pt x="33021" y="6424"/>
                    </a:cubicBezTo>
                    <a:cubicBezTo>
                      <a:pt x="32898" y="6449"/>
                      <a:pt x="32778" y="6461"/>
                      <a:pt x="32662" y="6461"/>
                    </a:cubicBezTo>
                    <a:cubicBezTo>
                      <a:pt x="31610" y="6461"/>
                      <a:pt x="30838" y="5512"/>
                      <a:pt x="29835" y="5512"/>
                    </a:cubicBezTo>
                    <a:cubicBezTo>
                      <a:pt x="29647" y="5512"/>
                      <a:pt x="29450" y="5546"/>
                      <a:pt x="29242" y="5625"/>
                    </a:cubicBezTo>
                    <a:cubicBezTo>
                      <a:pt x="28763" y="5810"/>
                      <a:pt x="28295" y="5881"/>
                      <a:pt x="27833" y="5881"/>
                    </a:cubicBezTo>
                    <a:cubicBezTo>
                      <a:pt x="27010" y="5881"/>
                      <a:pt x="26203" y="5659"/>
                      <a:pt x="25374" y="5465"/>
                    </a:cubicBezTo>
                    <a:cubicBezTo>
                      <a:pt x="25322" y="5454"/>
                      <a:pt x="25270" y="5449"/>
                      <a:pt x="25215" y="5449"/>
                    </a:cubicBezTo>
                    <a:cubicBezTo>
                      <a:pt x="24767" y="5449"/>
                      <a:pt x="24231" y="5812"/>
                      <a:pt x="23582" y="6033"/>
                    </a:cubicBezTo>
                    <a:lnTo>
                      <a:pt x="20637" y="2112"/>
                    </a:lnTo>
                    <a:lnTo>
                      <a:pt x="16467" y="2201"/>
                    </a:lnTo>
                    <a:lnTo>
                      <a:pt x="11233" y="0"/>
                    </a:lnTo>
                    <a:close/>
                  </a:path>
                </a:pathLst>
              </a:custGeom>
              <a:solidFill>
                <a:srgbClr val="93C47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3" name="Google Shape;653;p45"/>
              <p:cNvSpPr/>
              <p:nvPr/>
            </p:nvSpPr>
            <p:spPr>
              <a:xfrm>
                <a:off x="7135734" y="3186037"/>
                <a:ext cx="58058" cy="152383"/>
              </a:xfrm>
              <a:custGeom>
                <a:rect b="b" l="l" r="r" t="t"/>
                <a:pathLst>
                  <a:path extrusionOk="0" h="26421" w="10062">
                    <a:moveTo>
                      <a:pt x="2520" y="1"/>
                    </a:moveTo>
                    <a:lnTo>
                      <a:pt x="2254" y="19"/>
                    </a:lnTo>
                    <a:cubicBezTo>
                      <a:pt x="2077" y="515"/>
                      <a:pt x="2041" y="1474"/>
                      <a:pt x="1545" y="1864"/>
                    </a:cubicBezTo>
                    <a:cubicBezTo>
                      <a:pt x="107" y="3035"/>
                      <a:pt x="214" y="4401"/>
                      <a:pt x="586" y="5927"/>
                    </a:cubicBezTo>
                    <a:cubicBezTo>
                      <a:pt x="746" y="6566"/>
                      <a:pt x="1012" y="7311"/>
                      <a:pt x="835" y="7897"/>
                    </a:cubicBezTo>
                    <a:cubicBezTo>
                      <a:pt x="1" y="10523"/>
                      <a:pt x="799" y="13202"/>
                      <a:pt x="72" y="15917"/>
                    </a:cubicBezTo>
                    <a:lnTo>
                      <a:pt x="1686" y="15846"/>
                    </a:lnTo>
                    <a:cubicBezTo>
                      <a:pt x="1811" y="17177"/>
                      <a:pt x="2698" y="18241"/>
                      <a:pt x="1970" y="19590"/>
                    </a:cubicBezTo>
                    <a:cubicBezTo>
                      <a:pt x="1740" y="20051"/>
                      <a:pt x="2024" y="21293"/>
                      <a:pt x="2414" y="21506"/>
                    </a:cubicBezTo>
                    <a:cubicBezTo>
                      <a:pt x="4596" y="22642"/>
                      <a:pt x="4632" y="25587"/>
                      <a:pt x="6885" y="26421"/>
                    </a:cubicBezTo>
                    <a:lnTo>
                      <a:pt x="10061" y="24079"/>
                    </a:lnTo>
                    <a:cubicBezTo>
                      <a:pt x="9973" y="15491"/>
                      <a:pt x="7364" y="7098"/>
                      <a:pt x="2520" y="1"/>
                    </a:cubicBezTo>
                    <a:close/>
                  </a:path>
                </a:pathLst>
              </a:custGeom>
              <a:solidFill>
                <a:srgbClr val="FFF2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4" name="Google Shape;654;p45"/>
              <p:cNvSpPr/>
              <p:nvPr/>
            </p:nvSpPr>
            <p:spPr>
              <a:xfrm>
                <a:off x="6870416" y="3332822"/>
                <a:ext cx="47510" cy="11685"/>
              </a:xfrm>
              <a:custGeom>
                <a:rect b="b" l="l" r="r" t="t"/>
                <a:pathLst>
                  <a:path extrusionOk="0" h="2026" w="8234">
                    <a:moveTo>
                      <a:pt x="3405" y="1"/>
                    </a:moveTo>
                    <a:cubicBezTo>
                      <a:pt x="2255" y="1"/>
                      <a:pt x="1201" y="655"/>
                      <a:pt x="1" y="919"/>
                    </a:cubicBezTo>
                    <a:cubicBezTo>
                      <a:pt x="371" y="1711"/>
                      <a:pt x="675" y="1974"/>
                      <a:pt x="943" y="1974"/>
                    </a:cubicBezTo>
                    <a:cubicBezTo>
                      <a:pt x="1419" y="1974"/>
                      <a:pt x="1781" y="1142"/>
                      <a:pt x="2201" y="972"/>
                    </a:cubicBezTo>
                    <a:cubicBezTo>
                      <a:pt x="2266" y="967"/>
                      <a:pt x="2330" y="964"/>
                      <a:pt x="2394" y="964"/>
                    </a:cubicBezTo>
                    <a:cubicBezTo>
                      <a:pt x="3717" y="964"/>
                      <a:pt x="4976" y="2025"/>
                      <a:pt x="6356" y="2025"/>
                    </a:cubicBezTo>
                    <a:cubicBezTo>
                      <a:pt x="6954" y="2025"/>
                      <a:pt x="7575" y="1826"/>
                      <a:pt x="8234" y="1256"/>
                    </a:cubicBezTo>
                    <a:cubicBezTo>
                      <a:pt x="7932" y="936"/>
                      <a:pt x="7684" y="440"/>
                      <a:pt x="7400" y="422"/>
                    </a:cubicBezTo>
                    <a:cubicBezTo>
                      <a:pt x="7374" y="421"/>
                      <a:pt x="7348" y="420"/>
                      <a:pt x="7322" y="420"/>
                    </a:cubicBezTo>
                    <a:cubicBezTo>
                      <a:pt x="6763" y="420"/>
                      <a:pt x="6090" y="679"/>
                      <a:pt x="5591" y="679"/>
                    </a:cubicBezTo>
                    <a:cubicBezTo>
                      <a:pt x="5418" y="679"/>
                      <a:pt x="5266" y="648"/>
                      <a:pt x="5147" y="564"/>
                    </a:cubicBezTo>
                    <a:cubicBezTo>
                      <a:pt x="4527" y="150"/>
                      <a:pt x="3955" y="1"/>
                      <a:pt x="3405" y="1"/>
                    </a:cubicBezTo>
                    <a:close/>
                  </a:path>
                </a:pathLst>
              </a:custGeom>
              <a:solidFill>
                <a:srgbClr val="93C47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5" name="Google Shape;655;p45"/>
              <p:cNvSpPr/>
              <p:nvPr/>
            </p:nvSpPr>
            <p:spPr>
              <a:xfrm>
                <a:off x="6925590" y="3336277"/>
                <a:ext cx="38094" cy="14228"/>
              </a:xfrm>
              <a:custGeom>
                <a:rect b="b" l="l" r="r" t="t"/>
                <a:pathLst>
                  <a:path extrusionOk="0" h="2467" w="6602">
                    <a:moveTo>
                      <a:pt x="6601" y="0"/>
                    </a:moveTo>
                    <a:cubicBezTo>
                      <a:pt x="4188" y="231"/>
                      <a:pt x="2254" y="391"/>
                      <a:pt x="338" y="604"/>
                    </a:cubicBezTo>
                    <a:cubicBezTo>
                      <a:pt x="231" y="621"/>
                      <a:pt x="160" y="976"/>
                      <a:pt x="1" y="1384"/>
                    </a:cubicBezTo>
                    <a:lnTo>
                      <a:pt x="1438" y="2467"/>
                    </a:lnTo>
                    <a:cubicBezTo>
                      <a:pt x="2573" y="621"/>
                      <a:pt x="4862" y="1491"/>
                      <a:pt x="6601" y="0"/>
                    </a:cubicBezTo>
                    <a:close/>
                  </a:path>
                </a:pathLst>
              </a:custGeom>
              <a:solidFill>
                <a:srgbClr val="93C47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56" name="Google Shape;656;p45"/>
            <p:cNvSpPr/>
            <p:nvPr/>
          </p:nvSpPr>
          <p:spPr>
            <a:xfrm>
              <a:off x="6867451" y="3073651"/>
              <a:ext cx="102383" cy="56919"/>
            </a:xfrm>
            <a:custGeom>
              <a:rect b="b" l="l" r="r" t="t"/>
              <a:pathLst>
                <a:path extrusionOk="0" h="9869" w="17744">
                  <a:moveTo>
                    <a:pt x="11775" y="1"/>
                  </a:moveTo>
                  <a:cubicBezTo>
                    <a:pt x="7969" y="1"/>
                    <a:pt x="4175" y="474"/>
                    <a:pt x="479" y="1405"/>
                  </a:cubicBezTo>
                  <a:lnTo>
                    <a:pt x="0" y="1530"/>
                  </a:lnTo>
                  <a:cubicBezTo>
                    <a:pt x="266" y="1749"/>
                    <a:pt x="570" y="1886"/>
                    <a:pt x="955" y="1886"/>
                  </a:cubicBezTo>
                  <a:cubicBezTo>
                    <a:pt x="1161" y="1886"/>
                    <a:pt x="1391" y="1847"/>
                    <a:pt x="1651" y="1760"/>
                  </a:cubicBezTo>
                  <a:cubicBezTo>
                    <a:pt x="2029" y="1630"/>
                    <a:pt x="2392" y="1564"/>
                    <a:pt x="2739" y="1564"/>
                  </a:cubicBezTo>
                  <a:cubicBezTo>
                    <a:pt x="3580" y="1564"/>
                    <a:pt x="4337" y="1950"/>
                    <a:pt x="5040" y="2754"/>
                  </a:cubicBezTo>
                  <a:cubicBezTo>
                    <a:pt x="5749" y="3588"/>
                    <a:pt x="7204" y="3428"/>
                    <a:pt x="7967" y="4422"/>
                  </a:cubicBezTo>
                  <a:cubicBezTo>
                    <a:pt x="8017" y="4486"/>
                    <a:pt x="8125" y="4504"/>
                    <a:pt x="8257" y="4504"/>
                  </a:cubicBezTo>
                  <a:cubicBezTo>
                    <a:pt x="8429" y="4504"/>
                    <a:pt x="8642" y="4473"/>
                    <a:pt x="8821" y="4473"/>
                  </a:cubicBezTo>
                  <a:cubicBezTo>
                    <a:pt x="8844" y="4473"/>
                    <a:pt x="8868" y="4474"/>
                    <a:pt x="8890" y="4475"/>
                  </a:cubicBezTo>
                  <a:lnTo>
                    <a:pt x="8233" y="6054"/>
                  </a:lnTo>
                  <a:cubicBezTo>
                    <a:pt x="9475" y="6533"/>
                    <a:pt x="11019" y="6640"/>
                    <a:pt x="11605" y="7420"/>
                  </a:cubicBezTo>
                  <a:cubicBezTo>
                    <a:pt x="13095" y="9479"/>
                    <a:pt x="15065" y="9745"/>
                    <a:pt x="17744" y="9869"/>
                  </a:cubicBezTo>
                  <a:cubicBezTo>
                    <a:pt x="17105" y="8982"/>
                    <a:pt x="16271" y="8325"/>
                    <a:pt x="16342" y="7828"/>
                  </a:cubicBezTo>
                  <a:cubicBezTo>
                    <a:pt x="16502" y="6888"/>
                    <a:pt x="16892" y="6125"/>
                    <a:pt x="15632" y="5717"/>
                  </a:cubicBezTo>
                  <a:lnTo>
                    <a:pt x="16857" y="4706"/>
                  </a:lnTo>
                  <a:lnTo>
                    <a:pt x="16484" y="3215"/>
                  </a:lnTo>
                  <a:cubicBezTo>
                    <a:pt x="16786" y="3073"/>
                    <a:pt x="17123" y="3002"/>
                    <a:pt x="17336" y="2772"/>
                  </a:cubicBezTo>
                  <a:cubicBezTo>
                    <a:pt x="17531" y="2559"/>
                    <a:pt x="17549" y="2222"/>
                    <a:pt x="17744" y="1689"/>
                  </a:cubicBezTo>
                  <a:cubicBezTo>
                    <a:pt x="16928" y="1441"/>
                    <a:pt x="16218" y="1281"/>
                    <a:pt x="15579" y="660"/>
                  </a:cubicBezTo>
                  <a:cubicBezTo>
                    <a:pt x="15384" y="465"/>
                    <a:pt x="15171" y="270"/>
                    <a:pt x="14940" y="110"/>
                  </a:cubicBezTo>
                  <a:cubicBezTo>
                    <a:pt x="13885" y="37"/>
                    <a:pt x="12830" y="1"/>
                    <a:pt x="117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45"/>
            <p:cNvSpPr/>
            <p:nvPr/>
          </p:nvSpPr>
          <p:spPr>
            <a:xfrm>
              <a:off x="7069097" y="3119476"/>
              <a:ext cx="78535" cy="76898"/>
            </a:xfrm>
            <a:custGeom>
              <a:rect b="b" l="l" r="r" t="t"/>
              <a:pathLst>
                <a:path extrusionOk="0" h="13333" w="13611">
                  <a:moveTo>
                    <a:pt x="1947" y="1"/>
                  </a:moveTo>
                  <a:cubicBezTo>
                    <a:pt x="1321" y="1"/>
                    <a:pt x="678" y="263"/>
                    <a:pt x="1" y="842"/>
                  </a:cubicBezTo>
                  <a:lnTo>
                    <a:pt x="1420" y="2634"/>
                  </a:lnTo>
                  <a:lnTo>
                    <a:pt x="5856" y="2829"/>
                  </a:lnTo>
                  <a:lnTo>
                    <a:pt x="5342" y="5224"/>
                  </a:lnTo>
                  <a:lnTo>
                    <a:pt x="8802" y="7105"/>
                  </a:lnTo>
                  <a:lnTo>
                    <a:pt x="7453" y="8702"/>
                  </a:lnTo>
                  <a:lnTo>
                    <a:pt x="9884" y="12925"/>
                  </a:lnTo>
                  <a:lnTo>
                    <a:pt x="12386" y="13333"/>
                  </a:lnTo>
                  <a:cubicBezTo>
                    <a:pt x="11889" y="12109"/>
                    <a:pt x="13610" y="10813"/>
                    <a:pt x="11694" y="9891"/>
                  </a:cubicBezTo>
                  <a:cubicBezTo>
                    <a:pt x="11605" y="9181"/>
                    <a:pt x="11232" y="8436"/>
                    <a:pt x="11179" y="7726"/>
                  </a:cubicBezTo>
                  <a:cubicBezTo>
                    <a:pt x="8713" y="4852"/>
                    <a:pt x="5892" y="2297"/>
                    <a:pt x="2769" y="150"/>
                  </a:cubicBezTo>
                  <a:cubicBezTo>
                    <a:pt x="2497" y="52"/>
                    <a:pt x="2224" y="1"/>
                    <a:pt x="1947" y="1"/>
                  </a:cubicBezTo>
                  <a:close/>
                </a:path>
              </a:pathLst>
            </a:custGeom>
            <a:solidFill>
              <a:srgbClr val="93C4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45"/>
            <p:cNvSpPr/>
            <p:nvPr/>
          </p:nvSpPr>
          <p:spPr>
            <a:xfrm>
              <a:off x="6946266" y="3181844"/>
              <a:ext cx="21095" cy="14742"/>
            </a:xfrm>
            <a:custGeom>
              <a:rect b="b" l="l" r="r" t="t"/>
              <a:pathLst>
                <a:path extrusionOk="0" h="2556" w="3656">
                  <a:moveTo>
                    <a:pt x="498" y="0"/>
                  </a:moveTo>
                  <a:cubicBezTo>
                    <a:pt x="444" y="426"/>
                    <a:pt x="373" y="852"/>
                    <a:pt x="302" y="1278"/>
                  </a:cubicBezTo>
                  <a:cubicBezTo>
                    <a:pt x="231" y="1686"/>
                    <a:pt x="107" y="2076"/>
                    <a:pt x="1" y="2555"/>
                  </a:cubicBezTo>
                  <a:lnTo>
                    <a:pt x="3656" y="2467"/>
                  </a:lnTo>
                  <a:lnTo>
                    <a:pt x="3319" y="1100"/>
                  </a:lnTo>
                  <a:lnTo>
                    <a:pt x="4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3" name="Google Shape;663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2475" y="891525"/>
            <a:ext cx="4099051" cy="4166500"/>
          </a:xfrm>
          <a:prstGeom prst="rect">
            <a:avLst/>
          </a:prstGeom>
          <a:noFill/>
          <a:ln>
            <a:noFill/>
          </a:ln>
        </p:spPr>
      </p:pic>
      <p:sp>
        <p:nvSpPr>
          <p:cNvPr id="664" name="Google Shape;664;p46"/>
          <p:cNvSpPr/>
          <p:nvPr/>
        </p:nvSpPr>
        <p:spPr>
          <a:xfrm>
            <a:off x="3387950" y="151900"/>
            <a:ext cx="2368102" cy="620275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190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lt1"/>
                </a:solidFill>
                <a:latin typeface="Bebas Neue"/>
              </a:rPr>
              <a:t>NETFLIX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92F2F"/>
        </a:solidFill>
      </p:bgPr>
    </p:bg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29"/>
          <p:cNvSpPr/>
          <p:nvPr/>
        </p:nvSpPr>
        <p:spPr>
          <a:xfrm rot="5400000">
            <a:off x="1637750" y="972345"/>
            <a:ext cx="468000" cy="2175300"/>
          </a:xfrm>
          <a:prstGeom prst="trapezoid">
            <a:avLst>
              <a:gd fmla="val 182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29"/>
          <p:cNvSpPr/>
          <p:nvPr/>
        </p:nvSpPr>
        <p:spPr>
          <a:xfrm rot="-5400000">
            <a:off x="4338000" y="972345"/>
            <a:ext cx="468000" cy="2175300"/>
          </a:xfrm>
          <a:prstGeom prst="trapezoid">
            <a:avLst>
              <a:gd fmla="val 11496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29"/>
          <p:cNvSpPr/>
          <p:nvPr/>
        </p:nvSpPr>
        <p:spPr>
          <a:xfrm rot="5400000">
            <a:off x="7038257" y="972345"/>
            <a:ext cx="468000" cy="2175300"/>
          </a:xfrm>
          <a:prstGeom prst="trapezoid">
            <a:avLst>
              <a:gd fmla="val 9129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29"/>
          <p:cNvSpPr/>
          <p:nvPr/>
        </p:nvSpPr>
        <p:spPr>
          <a:xfrm rot="5400000">
            <a:off x="4338007" y="2758745"/>
            <a:ext cx="468000" cy="2175300"/>
          </a:xfrm>
          <a:prstGeom prst="trapezoid">
            <a:avLst>
              <a:gd fmla="val 8013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29"/>
          <p:cNvSpPr/>
          <p:nvPr/>
        </p:nvSpPr>
        <p:spPr>
          <a:xfrm rot="-5400000">
            <a:off x="1637750" y="2758745"/>
            <a:ext cx="468000" cy="2175300"/>
          </a:xfrm>
          <a:prstGeom prst="trapezoid">
            <a:avLst>
              <a:gd fmla="val 10577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29"/>
          <p:cNvSpPr txBox="1"/>
          <p:nvPr>
            <p:ph idx="1" type="subTitle"/>
          </p:nvPr>
        </p:nvSpPr>
        <p:spPr>
          <a:xfrm>
            <a:off x="727845" y="1874295"/>
            <a:ext cx="22878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Episode 1</a:t>
            </a:r>
            <a:endParaRPr/>
          </a:p>
        </p:txBody>
      </p:sp>
      <p:sp>
        <p:nvSpPr>
          <p:cNvPr id="313" name="Google Shape;313;p29"/>
          <p:cNvSpPr txBox="1"/>
          <p:nvPr>
            <p:ph idx="9"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314" name="Google Shape;314;p29"/>
          <p:cNvSpPr txBox="1"/>
          <p:nvPr>
            <p:ph type="title"/>
          </p:nvPr>
        </p:nvSpPr>
        <p:spPr>
          <a:xfrm>
            <a:off x="1428795" y="1261174"/>
            <a:ext cx="885900" cy="5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15" name="Google Shape;315;p29"/>
          <p:cNvSpPr txBox="1"/>
          <p:nvPr>
            <p:ph idx="2" type="subTitle"/>
          </p:nvPr>
        </p:nvSpPr>
        <p:spPr>
          <a:xfrm>
            <a:off x="727845" y="2245683"/>
            <a:ext cx="2287800" cy="64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Streaming</a:t>
            </a:r>
            <a:endParaRPr/>
          </a:p>
        </p:txBody>
      </p:sp>
      <p:sp>
        <p:nvSpPr>
          <p:cNvPr id="316" name="Google Shape;316;p29"/>
          <p:cNvSpPr txBox="1"/>
          <p:nvPr>
            <p:ph idx="3" type="title"/>
          </p:nvPr>
        </p:nvSpPr>
        <p:spPr>
          <a:xfrm>
            <a:off x="4129051" y="1261174"/>
            <a:ext cx="885900" cy="5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17" name="Google Shape;317;p29"/>
          <p:cNvSpPr txBox="1"/>
          <p:nvPr>
            <p:ph idx="4" type="subTitle"/>
          </p:nvPr>
        </p:nvSpPr>
        <p:spPr>
          <a:xfrm>
            <a:off x="3428101" y="1874295"/>
            <a:ext cx="22878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Episode 2</a:t>
            </a:r>
            <a:endParaRPr/>
          </a:p>
        </p:txBody>
      </p:sp>
      <p:sp>
        <p:nvSpPr>
          <p:cNvPr id="318" name="Google Shape;318;p29"/>
          <p:cNvSpPr txBox="1"/>
          <p:nvPr>
            <p:ph idx="5" type="subTitle"/>
          </p:nvPr>
        </p:nvSpPr>
        <p:spPr>
          <a:xfrm>
            <a:off x="3428101" y="2245683"/>
            <a:ext cx="2287800" cy="64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Industry</a:t>
            </a:r>
            <a:endParaRPr/>
          </a:p>
        </p:txBody>
      </p:sp>
      <p:sp>
        <p:nvSpPr>
          <p:cNvPr id="319" name="Google Shape;319;p29"/>
          <p:cNvSpPr txBox="1"/>
          <p:nvPr>
            <p:ph idx="6" type="title"/>
          </p:nvPr>
        </p:nvSpPr>
        <p:spPr>
          <a:xfrm>
            <a:off x="6829307" y="1261174"/>
            <a:ext cx="885900" cy="5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320" name="Google Shape;320;p29"/>
          <p:cNvSpPr txBox="1"/>
          <p:nvPr>
            <p:ph idx="7" type="subTitle"/>
          </p:nvPr>
        </p:nvSpPr>
        <p:spPr>
          <a:xfrm>
            <a:off x="6128357" y="1874295"/>
            <a:ext cx="22878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Episode 3</a:t>
            </a:r>
            <a:endParaRPr/>
          </a:p>
        </p:txBody>
      </p:sp>
      <p:sp>
        <p:nvSpPr>
          <p:cNvPr id="321" name="Google Shape;321;p29"/>
          <p:cNvSpPr txBox="1"/>
          <p:nvPr>
            <p:ph idx="8" type="subTitle"/>
          </p:nvPr>
        </p:nvSpPr>
        <p:spPr>
          <a:xfrm>
            <a:off x="6128357" y="2245683"/>
            <a:ext cx="2287800" cy="64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Cultura &amp; Economic</a:t>
            </a:r>
            <a:endParaRPr/>
          </a:p>
        </p:txBody>
      </p:sp>
      <p:sp>
        <p:nvSpPr>
          <p:cNvPr id="322" name="Google Shape;322;p29"/>
          <p:cNvSpPr txBox="1"/>
          <p:nvPr>
            <p:ph idx="13" type="title"/>
          </p:nvPr>
        </p:nvSpPr>
        <p:spPr>
          <a:xfrm>
            <a:off x="1428795" y="3047582"/>
            <a:ext cx="885900" cy="5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323" name="Google Shape;323;p29"/>
          <p:cNvSpPr txBox="1"/>
          <p:nvPr>
            <p:ph idx="14" type="subTitle"/>
          </p:nvPr>
        </p:nvSpPr>
        <p:spPr>
          <a:xfrm>
            <a:off x="727845" y="3660691"/>
            <a:ext cx="22878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Episode 4</a:t>
            </a:r>
            <a:endParaRPr/>
          </a:p>
        </p:txBody>
      </p:sp>
      <p:sp>
        <p:nvSpPr>
          <p:cNvPr id="324" name="Google Shape;324;p29"/>
          <p:cNvSpPr txBox="1"/>
          <p:nvPr>
            <p:ph idx="15" type="subTitle"/>
          </p:nvPr>
        </p:nvSpPr>
        <p:spPr>
          <a:xfrm>
            <a:off x="727845" y="4032093"/>
            <a:ext cx="2287800" cy="64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“Market”</a:t>
            </a:r>
            <a:endParaRPr/>
          </a:p>
        </p:txBody>
      </p:sp>
      <p:sp>
        <p:nvSpPr>
          <p:cNvPr id="325" name="Google Shape;325;p29"/>
          <p:cNvSpPr txBox="1"/>
          <p:nvPr>
            <p:ph idx="16" type="title"/>
          </p:nvPr>
        </p:nvSpPr>
        <p:spPr>
          <a:xfrm>
            <a:off x="4129051" y="3047582"/>
            <a:ext cx="885900" cy="5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326" name="Google Shape;326;p29"/>
          <p:cNvSpPr txBox="1"/>
          <p:nvPr>
            <p:ph idx="17" type="subTitle"/>
          </p:nvPr>
        </p:nvSpPr>
        <p:spPr>
          <a:xfrm>
            <a:off x="3428101" y="3660691"/>
            <a:ext cx="22878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Episode 5</a:t>
            </a:r>
            <a:endParaRPr/>
          </a:p>
        </p:txBody>
      </p:sp>
      <p:sp>
        <p:nvSpPr>
          <p:cNvPr id="327" name="Google Shape;327;p29"/>
          <p:cNvSpPr txBox="1"/>
          <p:nvPr>
            <p:ph idx="18" type="subTitle"/>
          </p:nvPr>
        </p:nvSpPr>
        <p:spPr>
          <a:xfrm>
            <a:off x="3428101" y="4032092"/>
            <a:ext cx="2287800" cy="64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Ethical </a:t>
            </a:r>
            <a:endParaRPr/>
          </a:p>
        </p:txBody>
      </p:sp>
      <p:sp>
        <p:nvSpPr>
          <p:cNvPr id="328" name="Google Shape;328;p29"/>
          <p:cNvSpPr/>
          <p:nvPr/>
        </p:nvSpPr>
        <p:spPr>
          <a:xfrm rot="5400000">
            <a:off x="7038257" y="2743257"/>
            <a:ext cx="468000" cy="2175300"/>
          </a:xfrm>
          <a:prstGeom prst="trapezoid">
            <a:avLst>
              <a:gd fmla="val 8013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29"/>
          <p:cNvSpPr txBox="1"/>
          <p:nvPr>
            <p:ph idx="16" type="title"/>
          </p:nvPr>
        </p:nvSpPr>
        <p:spPr>
          <a:xfrm>
            <a:off x="6829301" y="3032095"/>
            <a:ext cx="885900" cy="5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330" name="Google Shape;330;p29"/>
          <p:cNvSpPr txBox="1"/>
          <p:nvPr>
            <p:ph idx="17" type="subTitle"/>
          </p:nvPr>
        </p:nvSpPr>
        <p:spPr>
          <a:xfrm>
            <a:off x="6128351" y="3645203"/>
            <a:ext cx="22878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Credits</a:t>
            </a:r>
            <a:endParaRPr/>
          </a:p>
        </p:txBody>
      </p:sp>
      <p:sp>
        <p:nvSpPr>
          <p:cNvPr id="331" name="Google Shape;331;p29"/>
          <p:cNvSpPr txBox="1"/>
          <p:nvPr>
            <p:ph idx="18" type="subTitle"/>
          </p:nvPr>
        </p:nvSpPr>
        <p:spPr>
          <a:xfrm>
            <a:off x="6128351" y="4016604"/>
            <a:ext cx="2287800" cy="64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47"/>
          <p:cNvSpPr txBox="1"/>
          <p:nvPr>
            <p:ph type="title"/>
          </p:nvPr>
        </p:nvSpPr>
        <p:spPr>
          <a:xfrm>
            <a:off x="722375" y="387600"/>
            <a:ext cx="7233900" cy="5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Country Productions throughout the years</a:t>
            </a:r>
            <a:endParaRPr/>
          </a:p>
        </p:txBody>
      </p:sp>
      <p:pic>
        <p:nvPicPr>
          <p:cNvPr id="670" name="Google Shape;670;p47" title="Grabación de pantalla 2024-06-17 a la(s) 18.06.06.mo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425" y="1287800"/>
            <a:ext cx="5977801" cy="290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1" name="Google Shape;671;p47"/>
          <p:cNvPicPr preferRelativeResize="0"/>
          <p:nvPr/>
        </p:nvPicPr>
        <p:blipFill rotWithShape="1">
          <a:blip r:embed="rId5">
            <a:alphaModFix amt="82000"/>
          </a:blip>
          <a:srcRect b="8742" l="0" r="-16618" t="8857"/>
          <a:stretch/>
        </p:blipFill>
        <p:spPr>
          <a:xfrm>
            <a:off x="6160400" y="1405813"/>
            <a:ext cx="3945300" cy="2787300"/>
          </a:xfrm>
          <a:prstGeom prst="parallelogram">
            <a:avLst>
              <a:gd fmla="val 19671" name="adj"/>
            </a:avLst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48"/>
          <p:cNvSpPr/>
          <p:nvPr/>
        </p:nvSpPr>
        <p:spPr>
          <a:xfrm rot="-5400000">
            <a:off x="1832934" y="3519838"/>
            <a:ext cx="676200" cy="1669500"/>
          </a:xfrm>
          <a:prstGeom prst="trapezoid">
            <a:avLst>
              <a:gd fmla="val 8548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7" name="Google Shape;677;p48"/>
          <p:cNvSpPr/>
          <p:nvPr/>
        </p:nvSpPr>
        <p:spPr>
          <a:xfrm rot="5400000">
            <a:off x="1832934" y="898275"/>
            <a:ext cx="676200" cy="1669500"/>
          </a:xfrm>
          <a:prstGeom prst="trapezoid">
            <a:avLst>
              <a:gd fmla="val 8548" name="adj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8" name="Google Shape;678;p48"/>
          <p:cNvSpPr/>
          <p:nvPr/>
        </p:nvSpPr>
        <p:spPr>
          <a:xfrm rot="-5400000">
            <a:off x="1832934" y="1772129"/>
            <a:ext cx="676200" cy="1669500"/>
          </a:xfrm>
          <a:prstGeom prst="trapezoid">
            <a:avLst>
              <a:gd fmla="val 8548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9" name="Google Shape;679;p48"/>
          <p:cNvSpPr/>
          <p:nvPr/>
        </p:nvSpPr>
        <p:spPr>
          <a:xfrm rot="5400000">
            <a:off x="1832934" y="2645983"/>
            <a:ext cx="676200" cy="1669500"/>
          </a:xfrm>
          <a:prstGeom prst="trapezoid">
            <a:avLst>
              <a:gd fmla="val 8548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0" name="Google Shape;680;p48"/>
          <p:cNvSpPr txBox="1"/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Netflix Movie releases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1" name="Google Shape;681;p48"/>
          <p:cNvSpPr txBox="1"/>
          <p:nvPr/>
        </p:nvSpPr>
        <p:spPr>
          <a:xfrm>
            <a:off x="5760719" y="4076625"/>
            <a:ext cx="2632500" cy="59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82" name="Google Shape;682;p48"/>
          <p:cNvSpPr txBox="1"/>
          <p:nvPr>
            <p:ph idx="4294967295" type="subTitle"/>
          </p:nvPr>
        </p:nvSpPr>
        <p:spPr>
          <a:xfrm>
            <a:off x="3082032" y="1394650"/>
            <a:ext cx="23541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latin typeface="Bebas Neue"/>
                <a:ea typeface="Bebas Neue"/>
                <a:cs typeface="Bebas Neue"/>
                <a:sym typeface="Bebas Neue"/>
              </a:rPr>
              <a:t>United States</a:t>
            </a:r>
            <a:endParaRPr sz="2600"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683" name="Google Shape;683;p48"/>
          <p:cNvSpPr txBox="1"/>
          <p:nvPr>
            <p:ph idx="4294967295" type="title"/>
          </p:nvPr>
        </p:nvSpPr>
        <p:spPr>
          <a:xfrm>
            <a:off x="1533834" y="1459357"/>
            <a:ext cx="1274400" cy="527400"/>
          </a:xfrm>
          <a:prstGeom prst="rect">
            <a:avLst/>
          </a:prstGeom>
          <a:effectLst>
            <a:outerShdw rotWithShape="0" algn="bl" dir="2160000" dist="76200">
              <a:schemeClr val="dk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1</a:t>
            </a:r>
            <a:r>
              <a:rPr lang="en" sz="4000"/>
              <a:t>,850</a:t>
            </a:r>
            <a:endParaRPr sz="4000"/>
          </a:p>
        </p:txBody>
      </p:sp>
      <p:sp>
        <p:nvSpPr>
          <p:cNvPr id="684" name="Google Shape;684;p48"/>
          <p:cNvSpPr txBox="1"/>
          <p:nvPr>
            <p:ph idx="4294967295" type="subTitle"/>
          </p:nvPr>
        </p:nvSpPr>
        <p:spPr>
          <a:xfrm>
            <a:off x="3082032" y="2268516"/>
            <a:ext cx="23541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latin typeface="Bebas Neue"/>
                <a:ea typeface="Bebas Neue"/>
                <a:cs typeface="Bebas Neue"/>
                <a:sym typeface="Bebas Neue"/>
              </a:rPr>
              <a:t>India</a:t>
            </a:r>
            <a:endParaRPr sz="2600"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685" name="Google Shape;685;p48"/>
          <p:cNvSpPr txBox="1"/>
          <p:nvPr>
            <p:ph idx="4294967295" type="title"/>
          </p:nvPr>
        </p:nvSpPr>
        <p:spPr>
          <a:xfrm>
            <a:off x="1533834" y="2333211"/>
            <a:ext cx="1274400" cy="527400"/>
          </a:xfrm>
          <a:prstGeom prst="rect">
            <a:avLst/>
          </a:prstGeom>
          <a:effectLst>
            <a:outerShdw rotWithShape="0" algn="bl" dir="2160000" dist="76200">
              <a:schemeClr val="dk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180</a:t>
            </a:r>
            <a:r>
              <a:rPr lang="en" sz="4000"/>
              <a:t>2</a:t>
            </a:r>
            <a:endParaRPr sz="4000"/>
          </a:p>
        </p:txBody>
      </p:sp>
      <p:sp>
        <p:nvSpPr>
          <p:cNvPr id="686" name="Google Shape;686;p48"/>
          <p:cNvSpPr txBox="1"/>
          <p:nvPr>
            <p:ph idx="4294967295" type="subTitle"/>
          </p:nvPr>
        </p:nvSpPr>
        <p:spPr>
          <a:xfrm>
            <a:off x="3082032" y="3142383"/>
            <a:ext cx="23541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latin typeface="Bebas Neue"/>
                <a:ea typeface="Bebas Neue"/>
                <a:cs typeface="Bebas Neue"/>
                <a:sym typeface="Bebas Neue"/>
              </a:rPr>
              <a:t>United Kingdom</a:t>
            </a:r>
            <a:endParaRPr sz="2600"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687" name="Google Shape;687;p48"/>
          <p:cNvSpPr txBox="1"/>
          <p:nvPr>
            <p:ph idx="4294967295" type="title"/>
          </p:nvPr>
        </p:nvSpPr>
        <p:spPr>
          <a:xfrm>
            <a:off x="1533834" y="3207065"/>
            <a:ext cx="1274400" cy="527400"/>
          </a:xfrm>
          <a:prstGeom prst="rect">
            <a:avLst/>
          </a:prstGeom>
          <a:effectLst>
            <a:outerShdw rotWithShape="0" algn="bl" dir="2160000" dist="76200">
              <a:schemeClr val="dk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193</a:t>
            </a:r>
            <a:endParaRPr sz="4000"/>
          </a:p>
        </p:txBody>
      </p:sp>
      <p:sp>
        <p:nvSpPr>
          <p:cNvPr id="688" name="Google Shape;688;p48"/>
          <p:cNvSpPr txBox="1"/>
          <p:nvPr>
            <p:ph idx="4294967295" type="subTitle"/>
          </p:nvPr>
        </p:nvSpPr>
        <p:spPr>
          <a:xfrm>
            <a:off x="3082032" y="4016249"/>
            <a:ext cx="23541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latin typeface="Bebas Neue"/>
                <a:ea typeface="Bebas Neue"/>
                <a:cs typeface="Bebas Neue"/>
                <a:sym typeface="Bebas Neue"/>
              </a:rPr>
              <a:t>Japan</a:t>
            </a:r>
            <a:endParaRPr sz="2600"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689" name="Google Shape;689;p48"/>
          <p:cNvSpPr txBox="1"/>
          <p:nvPr>
            <p:ph idx="4294967295" type="title"/>
          </p:nvPr>
        </p:nvSpPr>
        <p:spPr>
          <a:xfrm>
            <a:off x="1533834" y="4080919"/>
            <a:ext cx="1274400" cy="527400"/>
          </a:xfrm>
          <a:prstGeom prst="rect">
            <a:avLst/>
          </a:prstGeom>
          <a:effectLst>
            <a:outerShdw rotWithShape="0" algn="bl" dir="2160000" dist="76200">
              <a:schemeClr val="dk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118</a:t>
            </a:r>
            <a:endParaRPr sz="4000"/>
          </a:p>
        </p:txBody>
      </p:sp>
      <p:cxnSp>
        <p:nvCxnSpPr>
          <p:cNvPr id="690" name="Google Shape;690;p48"/>
          <p:cNvCxnSpPr/>
          <p:nvPr/>
        </p:nvCxnSpPr>
        <p:spPr>
          <a:xfrm rot="10800000">
            <a:off x="5969175" y="1444275"/>
            <a:ext cx="0" cy="21843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691" name="Google Shape;691;p48"/>
          <p:cNvGrpSpPr/>
          <p:nvPr/>
        </p:nvGrpSpPr>
        <p:grpSpPr>
          <a:xfrm>
            <a:off x="751929" y="3272579"/>
            <a:ext cx="418337" cy="416271"/>
            <a:chOff x="-52851675" y="3585650"/>
            <a:chExt cx="319000" cy="317425"/>
          </a:xfrm>
        </p:grpSpPr>
        <p:sp>
          <p:nvSpPr>
            <p:cNvPr id="692" name="Google Shape;692;p48"/>
            <p:cNvSpPr/>
            <p:nvPr/>
          </p:nvSpPr>
          <p:spPr>
            <a:xfrm>
              <a:off x="-52851675" y="3641575"/>
              <a:ext cx="319000" cy="106350"/>
            </a:xfrm>
            <a:custGeom>
              <a:rect b="b" l="l" r="r" t="t"/>
              <a:pathLst>
                <a:path extrusionOk="0" h="4254" w="12760">
                  <a:moveTo>
                    <a:pt x="6364" y="0"/>
                  </a:moveTo>
                  <a:cubicBezTo>
                    <a:pt x="2836" y="0"/>
                    <a:pt x="0" y="1449"/>
                    <a:pt x="0" y="3371"/>
                  </a:cubicBezTo>
                  <a:cubicBezTo>
                    <a:pt x="0" y="3686"/>
                    <a:pt x="63" y="4001"/>
                    <a:pt x="252" y="4253"/>
                  </a:cubicBezTo>
                  <a:cubicBezTo>
                    <a:pt x="473" y="3749"/>
                    <a:pt x="945" y="3308"/>
                    <a:pt x="1481" y="3119"/>
                  </a:cubicBezTo>
                  <a:lnTo>
                    <a:pt x="1481" y="2898"/>
                  </a:lnTo>
                  <a:cubicBezTo>
                    <a:pt x="1481" y="2741"/>
                    <a:pt x="1575" y="2615"/>
                    <a:pt x="1733" y="2520"/>
                  </a:cubicBezTo>
                  <a:cubicBezTo>
                    <a:pt x="3403" y="1796"/>
                    <a:pt x="4915" y="1512"/>
                    <a:pt x="6396" y="1512"/>
                  </a:cubicBezTo>
                  <a:cubicBezTo>
                    <a:pt x="7845" y="1512"/>
                    <a:pt x="9389" y="1827"/>
                    <a:pt x="11027" y="2520"/>
                  </a:cubicBezTo>
                  <a:cubicBezTo>
                    <a:pt x="11153" y="2615"/>
                    <a:pt x="11279" y="2741"/>
                    <a:pt x="11279" y="2898"/>
                  </a:cubicBezTo>
                  <a:lnTo>
                    <a:pt x="11279" y="3119"/>
                  </a:lnTo>
                  <a:cubicBezTo>
                    <a:pt x="11815" y="3308"/>
                    <a:pt x="12287" y="3718"/>
                    <a:pt x="12539" y="4253"/>
                  </a:cubicBezTo>
                  <a:cubicBezTo>
                    <a:pt x="12697" y="4001"/>
                    <a:pt x="12760" y="3686"/>
                    <a:pt x="12760" y="3371"/>
                  </a:cubicBezTo>
                  <a:cubicBezTo>
                    <a:pt x="12760" y="1449"/>
                    <a:pt x="9924" y="0"/>
                    <a:pt x="636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48"/>
            <p:cNvSpPr/>
            <p:nvPr/>
          </p:nvSpPr>
          <p:spPr>
            <a:xfrm>
              <a:off x="-52787100" y="3585650"/>
              <a:ext cx="189050" cy="52000"/>
            </a:xfrm>
            <a:custGeom>
              <a:rect b="b" l="l" r="r" t="t"/>
              <a:pathLst>
                <a:path extrusionOk="0" h="2080" w="7562">
                  <a:moveTo>
                    <a:pt x="3781" y="0"/>
                  </a:moveTo>
                  <a:cubicBezTo>
                    <a:pt x="2048" y="0"/>
                    <a:pt x="599" y="882"/>
                    <a:pt x="1" y="2080"/>
                  </a:cubicBezTo>
                  <a:cubicBezTo>
                    <a:pt x="1103" y="1701"/>
                    <a:pt x="2363" y="1512"/>
                    <a:pt x="3781" y="1512"/>
                  </a:cubicBezTo>
                  <a:cubicBezTo>
                    <a:pt x="3928" y="1506"/>
                    <a:pt x="4073" y="1503"/>
                    <a:pt x="4217" y="1503"/>
                  </a:cubicBezTo>
                  <a:cubicBezTo>
                    <a:pt x="5469" y="1503"/>
                    <a:pt x="6629" y="1740"/>
                    <a:pt x="7562" y="2080"/>
                  </a:cubicBezTo>
                  <a:cubicBezTo>
                    <a:pt x="6995" y="882"/>
                    <a:pt x="5514" y="0"/>
                    <a:pt x="37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48"/>
            <p:cNvSpPr/>
            <p:nvPr/>
          </p:nvSpPr>
          <p:spPr>
            <a:xfrm>
              <a:off x="-52794975" y="3696700"/>
              <a:ext cx="127625" cy="74850"/>
            </a:xfrm>
            <a:custGeom>
              <a:rect b="b" l="l" r="r" t="t"/>
              <a:pathLst>
                <a:path extrusionOk="0" h="2994" w="5105">
                  <a:moveTo>
                    <a:pt x="4096" y="0"/>
                  </a:moveTo>
                  <a:cubicBezTo>
                    <a:pt x="2804" y="0"/>
                    <a:pt x="1324" y="284"/>
                    <a:pt x="1" y="883"/>
                  </a:cubicBezTo>
                  <a:lnTo>
                    <a:pt x="1" y="2993"/>
                  </a:lnTo>
                  <a:lnTo>
                    <a:pt x="1072" y="2993"/>
                  </a:lnTo>
                  <a:cubicBezTo>
                    <a:pt x="2741" y="2993"/>
                    <a:pt x="4317" y="2143"/>
                    <a:pt x="5104" y="95"/>
                  </a:cubicBezTo>
                  <a:cubicBezTo>
                    <a:pt x="4789" y="32"/>
                    <a:pt x="4411" y="0"/>
                    <a:pt x="40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48"/>
            <p:cNvSpPr/>
            <p:nvPr/>
          </p:nvSpPr>
          <p:spPr>
            <a:xfrm>
              <a:off x="-52795750" y="3700625"/>
              <a:ext cx="204800" cy="202450"/>
            </a:xfrm>
            <a:custGeom>
              <a:rect b="b" l="l" r="r" t="t"/>
              <a:pathLst>
                <a:path extrusionOk="0" h="8098" w="8192">
                  <a:moveTo>
                    <a:pt x="5639" y="2143"/>
                  </a:moveTo>
                  <a:cubicBezTo>
                    <a:pt x="5828" y="2143"/>
                    <a:pt x="5986" y="2301"/>
                    <a:pt x="5986" y="2490"/>
                  </a:cubicBezTo>
                  <a:cubicBezTo>
                    <a:pt x="5986" y="2679"/>
                    <a:pt x="5828" y="2836"/>
                    <a:pt x="5639" y="2836"/>
                  </a:cubicBezTo>
                  <a:cubicBezTo>
                    <a:pt x="5450" y="2836"/>
                    <a:pt x="5293" y="2679"/>
                    <a:pt x="5293" y="2490"/>
                  </a:cubicBezTo>
                  <a:cubicBezTo>
                    <a:pt x="5293" y="2301"/>
                    <a:pt x="5450" y="2143"/>
                    <a:pt x="5639" y="2143"/>
                  </a:cubicBezTo>
                  <a:close/>
                  <a:moveTo>
                    <a:pt x="5163" y="4671"/>
                  </a:moveTo>
                  <a:cubicBezTo>
                    <a:pt x="5261" y="4671"/>
                    <a:pt x="5356" y="4711"/>
                    <a:pt x="5419" y="4790"/>
                  </a:cubicBezTo>
                  <a:cubicBezTo>
                    <a:pt x="5608" y="4947"/>
                    <a:pt x="5608" y="5168"/>
                    <a:pt x="5450" y="5294"/>
                  </a:cubicBezTo>
                  <a:cubicBezTo>
                    <a:pt x="5104" y="5640"/>
                    <a:pt x="4600" y="5829"/>
                    <a:pt x="4127" y="5829"/>
                  </a:cubicBezTo>
                  <a:cubicBezTo>
                    <a:pt x="3623" y="5829"/>
                    <a:pt x="3151" y="5640"/>
                    <a:pt x="2804" y="5294"/>
                  </a:cubicBezTo>
                  <a:cubicBezTo>
                    <a:pt x="2646" y="5136"/>
                    <a:pt x="2646" y="4884"/>
                    <a:pt x="2804" y="4790"/>
                  </a:cubicBezTo>
                  <a:cubicBezTo>
                    <a:pt x="2883" y="4711"/>
                    <a:pt x="2977" y="4671"/>
                    <a:pt x="3068" y="4671"/>
                  </a:cubicBezTo>
                  <a:cubicBezTo>
                    <a:pt x="3158" y="4671"/>
                    <a:pt x="3245" y="4711"/>
                    <a:pt x="3308" y="4790"/>
                  </a:cubicBezTo>
                  <a:cubicBezTo>
                    <a:pt x="3529" y="4994"/>
                    <a:pt x="3812" y="5097"/>
                    <a:pt x="4096" y="5097"/>
                  </a:cubicBezTo>
                  <a:cubicBezTo>
                    <a:pt x="4379" y="5097"/>
                    <a:pt x="4663" y="4994"/>
                    <a:pt x="4883" y="4790"/>
                  </a:cubicBezTo>
                  <a:cubicBezTo>
                    <a:pt x="4962" y="4711"/>
                    <a:pt x="5064" y="4671"/>
                    <a:pt x="5163" y="4671"/>
                  </a:cubicBezTo>
                  <a:close/>
                  <a:moveTo>
                    <a:pt x="5860" y="1"/>
                  </a:moveTo>
                  <a:cubicBezTo>
                    <a:pt x="4883" y="2521"/>
                    <a:pt x="3119" y="3592"/>
                    <a:pt x="1071" y="3592"/>
                  </a:cubicBezTo>
                  <a:lnTo>
                    <a:pt x="0" y="3592"/>
                  </a:lnTo>
                  <a:lnTo>
                    <a:pt x="0" y="3939"/>
                  </a:lnTo>
                  <a:cubicBezTo>
                    <a:pt x="0" y="6176"/>
                    <a:pt x="1859" y="8098"/>
                    <a:pt x="4096" y="8098"/>
                  </a:cubicBezTo>
                  <a:cubicBezTo>
                    <a:pt x="6333" y="8098"/>
                    <a:pt x="8191" y="6239"/>
                    <a:pt x="8191" y="3939"/>
                  </a:cubicBezTo>
                  <a:lnTo>
                    <a:pt x="8191" y="2931"/>
                  </a:lnTo>
                  <a:lnTo>
                    <a:pt x="8191" y="2868"/>
                  </a:lnTo>
                  <a:lnTo>
                    <a:pt x="8191" y="726"/>
                  </a:lnTo>
                  <a:cubicBezTo>
                    <a:pt x="7435" y="347"/>
                    <a:pt x="6648" y="158"/>
                    <a:pt x="58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48"/>
            <p:cNvSpPr/>
            <p:nvPr/>
          </p:nvSpPr>
          <p:spPr>
            <a:xfrm>
              <a:off x="-52832775" y="3740025"/>
              <a:ext cx="18125" cy="64600"/>
            </a:xfrm>
            <a:custGeom>
              <a:rect b="b" l="l" r="r" t="t"/>
              <a:pathLst>
                <a:path extrusionOk="0" h="2584" w="725">
                  <a:moveTo>
                    <a:pt x="725" y="0"/>
                  </a:moveTo>
                  <a:cubicBezTo>
                    <a:pt x="315" y="252"/>
                    <a:pt x="0" y="725"/>
                    <a:pt x="0" y="1260"/>
                  </a:cubicBezTo>
                  <a:cubicBezTo>
                    <a:pt x="0" y="1827"/>
                    <a:pt x="315" y="2300"/>
                    <a:pt x="725" y="2584"/>
                  </a:cubicBezTo>
                  <a:lnTo>
                    <a:pt x="72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48"/>
            <p:cNvSpPr/>
            <p:nvPr/>
          </p:nvSpPr>
          <p:spPr>
            <a:xfrm>
              <a:off x="-52570500" y="3740025"/>
              <a:ext cx="18925" cy="64600"/>
            </a:xfrm>
            <a:custGeom>
              <a:rect b="b" l="l" r="r" t="t"/>
              <a:pathLst>
                <a:path extrusionOk="0" h="2584" w="757">
                  <a:moveTo>
                    <a:pt x="0" y="0"/>
                  </a:moveTo>
                  <a:lnTo>
                    <a:pt x="0" y="2584"/>
                  </a:lnTo>
                  <a:cubicBezTo>
                    <a:pt x="442" y="2300"/>
                    <a:pt x="757" y="1827"/>
                    <a:pt x="757" y="1260"/>
                  </a:cubicBezTo>
                  <a:cubicBezTo>
                    <a:pt x="757" y="725"/>
                    <a:pt x="442" y="252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98" name="Google Shape;698;p48"/>
          <p:cNvGrpSpPr/>
          <p:nvPr/>
        </p:nvGrpSpPr>
        <p:grpSpPr>
          <a:xfrm>
            <a:off x="750781" y="1512733"/>
            <a:ext cx="420633" cy="420633"/>
            <a:chOff x="4456875" y="1435075"/>
            <a:chExt cx="481825" cy="481825"/>
          </a:xfrm>
        </p:grpSpPr>
        <p:sp>
          <p:nvSpPr>
            <p:cNvPr id="699" name="Google Shape;699;p48"/>
            <p:cNvSpPr/>
            <p:nvPr/>
          </p:nvSpPr>
          <p:spPr>
            <a:xfrm>
              <a:off x="4624975" y="1465275"/>
              <a:ext cx="56650" cy="86000"/>
            </a:xfrm>
            <a:custGeom>
              <a:rect b="b" l="l" r="r" t="t"/>
              <a:pathLst>
                <a:path extrusionOk="0" h="3440" w="2266">
                  <a:moveTo>
                    <a:pt x="2265" y="0"/>
                  </a:moveTo>
                  <a:cubicBezTo>
                    <a:pt x="1413" y="283"/>
                    <a:pt x="618" y="1196"/>
                    <a:pt x="1" y="2575"/>
                  </a:cubicBezTo>
                  <a:cubicBezTo>
                    <a:pt x="263" y="2801"/>
                    <a:pt x="449" y="3105"/>
                    <a:pt x="534" y="3439"/>
                  </a:cubicBezTo>
                  <a:cubicBezTo>
                    <a:pt x="1106" y="3364"/>
                    <a:pt x="1672" y="3322"/>
                    <a:pt x="2265" y="3304"/>
                  </a:cubicBezTo>
                  <a:lnTo>
                    <a:pt x="22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00" name="Google Shape;700;p48"/>
            <p:cNvSpPr/>
            <p:nvPr/>
          </p:nvSpPr>
          <p:spPr>
            <a:xfrm>
              <a:off x="4615275" y="1797425"/>
              <a:ext cx="66350" cy="89375"/>
            </a:xfrm>
            <a:custGeom>
              <a:rect b="b" l="l" r="r" t="t"/>
              <a:pathLst>
                <a:path extrusionOk="0" h="3575" w="2654">
                  <a:moveTo>
                    <a:pt x="0" y="0"/>
                  </a:moveTo>
                  <a:lnTo>
                    <a:pt x="0" y="0"/>
                  </a:lnTo>
                  <a:cubicBezTo>
                    <a:pt x="618" y="1882"/>
                    <a:pt x="1563" y="3225"/>
                    <a:pt x="2653" y="3574"/>
                  </a:cubicBezTo>
                  <a:lnTo>
                    <a:pt x="2653" y="1316"/>
                  </a:lnTo>
                  <a:cubicBezTo>
                    <a:pt x="2153" y="1135"/>
                    <a:pt x="1768" y="726"/>
                    <a:pt x="1620" y="217"/>
                  </a:cubicBezTo>
                  <a:cubicBezTo>
                    <a:pt x="1057" y="169"/>
                    <a:pt x="518" y="96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01" name="Google Shape;701;p48"/>
            <p:cNvSpPr/>
            <p:nvPr/>
          </p:nvSpPr>
          <p:spPr>
            <a:xfrm>
              <a:off x="4583125" y="1547250"/>
              <a:ext cx="28250" cy="28250"/>
            </a:xfrm>
            <a:custGeom>
              <a:rect b="b" l="l" r="r" t="t"/>
              <a:pathLst>
                <a:path extrusionOk="0" h="1130" w="1130">
                  <a:moveTo>
                    <a:pt x="567" y="1"/>
                  </a:moveTo>
                  <a:cubicBezTo>
                    <a:pt x="253" y="1"/>
                    <a:pt x="1" y="254"/>
                    <a:pt x="1" y="567"/>
                  </a:cubicBezTo>
                  <a:cubicBezTo>
                    <a:pt x="1" y="880"/>
                    <a:pt x="253" y="1130"/>
                    <a:pt x="567" y="1130"/>
                  </a:cubicBezTo>
                  <a:cubicBezTo>
                    <a:pt x="880" y="1130"/>
                    <a:pt x="1130" y="880"/>
                    <a:pt x="1130" y="567"/>
                  </a:cubicBezTo>
                  <a:cubicBezTo>
                    <a:pt x="1130" y="254"/>
                    <a:pt x="880" y="1"/>
                    <a:pt x="5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02" name="Google Shape;702;p48"/>
            <p:cNvSpPr/>
            <p:nvPr/>
          </p:nvSpPr>
          <p:spPr>
            <a:xfrm>
              <a:off x="4597950" y="1576075"/>
              <a:ext cx="83675" cy="87525"/>
            </a:xfrm>
            <a:custGeom>
              <a:rect b="b" l="l" r="r" t="t"/>
              <a:pathLst>
                <a:path extrusionOk="0" h="3501" w="3347">
                  <a:moveTo>
                    <a:pt x="3346" y="1"/>
                  </a:moveTo>
                  <a:cubicBezTo>
                    <a:pt x="2723" y="19"/>
                    <a:pt x="2103" y="73"/>
                    <a:pt x="1485" y="161"/>
                  </a:cubicBezTo>
                  <a:cubicBezTo>
                    <a:pt x="1241" y="654"/>
                    <a:pt x="772" y="998"/>
                    <a:pt x="230" y="1082"/>
                  </a:cubicBezTo>
                  <a:cubicBezTo>
                    <a:pt x="100" y="1817"/>
                    <a:pt x="25" y="2714"/>
                    <a:pt x="1" y="3500"/>
                  </a:cubicBezTo>
                  <a:lnTo>
                    <a:pt x="3346" y="3500"/>
                  </a:lnTo>
                  <a:lnTo>
                    <a:pt x="334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03" name="Google Shape;703;p48"/>
            <p:cNvSpPr/>
            <p:nvPr/>
          </p:nvSpPr>
          <p:spPr>
            <a:xfrm>
              <a:off x="4597650" y="1692175"/>
              <a:ext cx="83975" cy="82450"/>
            </a:xfrm>
            <a:custGeom>
              <a:rect b="b" l="l" r="r" t="t"/>
              <a:pathLst>
                <a:path extrusionOk="0" h="3298" w="3359">
                  <a:moveTo>
                    <a:pt x="1" y="0"/>
                  </a:moveTo>
                  <a:cubicBezTo>
                    <a:pt x="31" y="1003"/>
                    <a:pt x="154" y="2006"/>
                    <a:pt x="371" y="2987"/>
                  </a:cubicBezTo>
                  <a:cubicBezTo>
                    <a:pt x="1031" y="3135"/>
                    <a:pt x="1699" y="3237"/>
                    <a:pt x="2371" y="3298"/>
                  </a:cubicBezTo>
                  <a:cubicBezTo>
                    <a:pt x="2548" y="2855"/>
                    <a:pt x="2910" y="2509"/>
                    <a:pt x="3358" y="2346"/>
                  </a:cubicBezTo>
                  <a:lnTo>
                    <a:pt x="335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04" name="Google Shape;704;p48"/>
            <p:cNvSpPr/>
            <p:nvPr/>
          </p:nvSpPr>
          <p:spPr>
            <a:xfrm>
              <a:off x="4798050" y="1663575"/>
              <a:ext cx="28475" cy="28250"/>
            </a:xfrm>
            <a:custGeom>
              <a:rect b="b" l="l" r="r" t="t"/>
              <a:pathLst>
                <a:path extrusionOk="0" h="1130" w="1139">
                  <a:moveTo>
                    <a:pt x="564" y="0"/>
                  </a:moveTo>
                  <a:cubicBezTo>
                    <a:pt x="254" y="0"/>
                    <a:pt x="1" y="253"/>
                    <a:pt x="1" y="566"/>
                  </a:cubicBezTo>
                  <a:cubicBezTo>
                    <a:pt x="4" y="876"/>
                    <a:pt x="257" y="1129"/>
                    <a:pt x="567" y="1129"/>
                  </a:cubicBezTo>
                  <a:lnTo>
                    <a:pt x="573" y="1129"/>
                  </a:lnTo>
                  <a:cubicBezTo>
                    <a:pt x="886" y="1129"/>
                    <a:pt x="1139" y="876"/>
                    <a:pt x="1139" y="563"/>
                  </a:cubicBezTo>
                  <a:cubicBezTo>
                    <a:pt x="1139" y="253"/>
                    <a:pt x="886" y="0"/>
                    <a:pt x="5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05" name="Google Shape;705;p48"/>
            <p:cNvSpPr/>
            <p:nvPr/>
          </p:nvSpPr>
          <p:spPr>
            <a:xfrm>
              <a:off x="4710200" y="1435075"/>
              <a:ext cx="228500" cy="228525"/>
            </a:xfrm>
            <a:custGeom>
              <a:rect b="b" l="l" r="r" t="t"/>
              <a:pathLst>
                <a:path extrusionOk="0" h="9141" w="9140">
                  <a:moveTo>
                    <a:pt x="1" y="1"/>
                  </a:moveTo>
                  <a:lnTo>
                    <a:pt x="1" y="34"/>
                  </a:lnTo>
                  <a:cubicBezTo>
                    <a:pt x="1729" y="377"/>
                    <a:pt x="3313" y="2283"/>
                    <a:pt x="4075" y="5069"/>
                  </a:cubicBezTo>
                  <a:cubicBezTo>
                    <a:pt x="6833" y="5828"/>
                    <a:pt x="8763" y="7406"/>
                    <a:pt x="9107" y="9140"/>
                  </a:cubicBezTo>
                  <a:lnTo>
                    <a:pt x="9140" y="9140"/>
                  </a:lnTo>
                  <a:cubicBezTo>
                    <a:pt x="8854" y="4298"/>
                    <a:pt x="4843" y="284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06" name="Google Shape;706;p48"/>
            <p:cNvSpPr/>
            <p:nvPr/>
          </p:nvSpPr>
          <p:spPr>
            <a:xfrm>
              <a:off x="4819200" y="1593475"/>
              <a:ext cx="89400" cy="70125"/>
            </a:xfrm>
            <a:custGeom>
              <a:rect b="b" l="l" r="r" t="t"/>
              <a:pathLst>
                <a:path extrusionOk="0" h="2805" w="3576">
                  <a:moveTo>
                    <a:pt x="1" y="1"/>
                  </a:moveTo>
                  <a:cubicBezTo>
                    <a:pt x="94" y="519"/>
                    <a:pt x="166" y="1061"/>
                    <a:pt x="215" y="1621"/>
                  </a:cubicBezTo>
                  <a:cubicBezTo>
                    <a:pt x="727" y="1777"/>
                    <a:pt x="1136" y="2301"/>
                    <a:pt x="1317" y="2804"/>
                  </a:cubicBezTo>
                  <a:lnTo>
                    <a:pt x="3575" y="2804"/>
                  </a:lnTo>
                  <a:cubicBezTo>
                    <a:pt x="3223" y="1711"/>
                    <a:pt x="1883" y="62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07" name="Google Shape;707;p48"/>
            <p:cNvSpPr/>
            <p:nvPr/>
          </p:nvSpPr>
          <p:spPr>
            <a:xfrm>
              <a:off x="4819200" y="1692175"/>
              <a:ext cx="89475" cy="66275"/>
            </a:xfrm>
            <a:custGeom>
              <a:rect b="b" l="l" r="r" t="t"/>
              <a:pathLst>
                <a:path extrusionOk="0" h="2651" w="3579">
                  <a:moveTo>
                    <a:pt x="1317" y="0"/>
                  </a:moveTo>
                  <a:cubicBezTo>
                    <a:pt x="1133" y="500"/>
                    <a:pt x="727" y="883"/>
                    <a:pt x="215" y="1033"/>
                  </a:cubicBezTo>
                  <a:cubicBezTo>
                    <a:pt x="166" y="1593"/>
                    <a:pt x="94" y="2132"/>
                    <a:pt x="1" y="2650"/>
                  </a:cubicBezTo>
                  <a:cubicBezTo>
                    <a:pt x="1889" y="2030"/>
                    <a:pt x="3223" y="1078"/>
                    <a:pt x="35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08" name="Google Shape;708;p48"/>
            <p:cNvSpPr/>
            <p:nvPr/>
          </p:nvSpPr>
          <p:spPr>
            <a:xfrm>
              <a:off x="4456875" y="1691800"/>
              <a:ext cx="225125" cy="225100"/>
            </a:xfrm>
            <a:custGeom>
              <a:rect b="b" l="l" r="r" t="t"/>
              <a:pathLst>
                <a:path extrusionOk="0" h="9004" w="9005">
                  <a:moveTo>
                    <a:pt x="1" y="0"/>
                  </a:moveTo>
                  <a:cubicBezTo>
                    <a:pt x="284" y="4839"/>
                    <a:pt x="4162" y="8721"/>
                    <a:pt x="9004" y="9004"/>
                  </a:cubicBezTo>
                  <a:lnTo>
                    <a:pt x="9004" y="8974"/>
                  </a:lnTo>
                  <a:cubicBezTo>
                    <a:pt x="7273" y="8628"/>
                    <a:pt x="5827" y="6697"/>
                    <a:pt x="5066" y="3942"/>
                  </a:cubicBezTo>
                  <a:cubicBezTo>
                    <a:pt x="2283" y="3180"/>
                    <a:pt x="377" y="1726"/>
                    <a:pt x="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09" name="Google Shape;709;p48"/>
            <p:cNvSpPr/>
            <p:nvPr/>
          </p:nvSpPr>
          <p:spPr>
            <a:xfrm>
              <a:off x="4487000" y="1595125"/>
              <a:ext cx="88925" cy="68475"/>
            </a:xfrm>
            <a:custGeom>
              <a:rect b="b" l="l" r="r" t="t"/>
              <a:pathLst>
                <a:path extrusionOk="0" h="2739" w="3557">
                  <a:moveTo>
                    <a:pt x="3397" y="1"/>
                  </a:moveTo>
                  <a:cubicBezTo>
                    <a:pt x="1569" y="636"/>
                    <a:pt x="337" y="1720"/>
                    <a:pt x="0" y="2738"/>
                  </a:cubicBezTo>
                  <a:lnTo>
                    <a:pt x="3313" y="2738"/>
                  </a:lnTo>
                  <a:cubicBezTo>
                    <a:pt x="3337" y="1880"/>
                    <a:pt x="3418" y="913"/>
                    <a:pt x="3556" y="106"/>
                  </a:cubicBezTo>
                  <a:cubicBezTo>
                    <a:pt x="3502" y="73"/>
                    <a:pt x="3448" y="37"/>
                    <a:pt x="339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10" name="Google Shape;710;p48"/>
            <p:cNvSpPr/>
            <p:nvPr/>
          </p:nvSpPr>
          <p:spPr>
            <a:xfrm>
              <a:off x="4486925" y="1692175"/>
              <a:ext cx="89450" cy="66350"/>
            </a:xfrm>
            <a:custGeom>
              <a:rect b="b" l="l" r="r" t="t"/>
              <a:pathLst>
                <a:path extrusionOk="0" h="2654" w="3578">
                  <a:moveTo>
                    <a:pt x="0" y="0"/>
                  </a:moveTo>
                  <a:cubicBezTo>
                    <a:pt x="352" y="1078"/>
                    <a:pt x="1689" y="2030"/>
                    <a:pt x="3578" y="2653"/>
                  </a:cubicBezTo>
                  <a:cubicBezTo>
                    <a:pt x="3418" y="1777"/>
                    <a:pt x="3325" y="889"/>
                    <a:pt x="33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11" name="Google Shape;711;p48"/>
            <p:cNvSpPr/>
            <p:nvPr/>
          </p:nvSpPr>
          <p:spPr>
            <a:xfrm>
              <a:off x="4456875" y="1435075"/>
              <a:ext cx="225125" cy="228525"/>
            </a:xfrm>
            <a:custGeom>
              <a:rect b="b" l="l" r="r" t="t"/>
              <a:pathLst>
                <a:path extrusionOk="0" h="9141" w="9005">
                  <a:moveTo>
                    <a:pt x="9004" y="1"/>
                  </a:moveTo>
                  <a:cubicBezTo>
                    <a:pt x="4162" y="284"/>
                    <a:pt x="284" y="4298"/>
                    <a:pt x="1" y="9140"/>
                  </a:cubicBezTo>
                  <a:lnTo>
                    <a:pt x="37" y="9140"/>
                  </a:lnTo>
                  <a:cubicBezTo>
                    <a:pt x="329" y="7686"/>
                    <a:pt x="1747" y="6267"/>
                    <a:pt x="3969" y="5433"/>
                  </a:cubicBezTo>
                  <a:cubicBezTo>
                    <a:pt x="3715" y="4375"/>
                    <a:pt x="4516" y="3361"/>
                    <a:pt x="5602" y="3361"/>
                  </a:cubicBezTo>
                  <a:cubicBezTo>
                    <a:pt x="5607" y="3361"/>
                    <a:pt x="5612" y="3361"/>
                    <a:pt x="5617" y="3361"/>
                  </a:cubicBezTo>
                  <a:cubicBezTo>
                    <a:pt x="5638" y="3361"/>
                    <a:pt x="5656" y="3364"/>
                    <a:pt x="5677" y="3367"/>
                  </a:cubicBezTo>
                  <a:cubicBezTo>
                    <a:pt x="6511" y="1476"/>
                    <a:pt x="7688" y="293"/>
                    <a:pt x="9004" y="31"/>
                  </a:cubicBezTo>
                  <a:lnTo>
                    <a:pt x="90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12" name="Google Shape;712;p48"/>
            <p:cNvSpPr/>
            <p:nvPr/>
          </p:nvSpPr>
          <p:spPr>
            <a:xfrm>
              <a:off x="4710200" y="1691800"/>
              <a:ext cx="228500" cy="225100"/>
            </a:xfrm>
            <a:custGeom>
              <a:rect b="b" l="l" r="r" t="t"/>
              <a:pathLst>
                <a:path extrusionOk="0" h="9004" w="9140">
                  <a:moveTo>
                    <a:pt x="9107" y="0"/>
                  </a:moveTo>
                  <a:cubicBezTo>
                    <a:pt x="8760" y="1726"/>
                    <a:pt x="6857" y="3177"/>
                    <a:pt x="4075" y="3942"/>
                  </a:cubicBezTo>
                  <a:cubicBezTo>
                    <a:pt x="3313" y="6721"/>
                    <a:pt x="1729" y="8628"/>
                    <a:pt x="1" y="8971"/>
                  </a:cubicBezTo>
                  <a:lnTo>
                    <a:pt x="1" y="9004"/>
                  </a:lnTo>
                  <a:cubicBezTo>
                    <a:pt x="4843" y="8721"/>
                    <a:pt x="8854" y="4839"/>
                    <a:pt x="91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13" name="Google Shape;713;p48"/>
            <p:cNvSpPr/>
            <p:nvPr/>
          </p:nvSpPr>
          <p:spPr>
            <a:xfrm>
              <a:off x="4710200" y="1465200"/>
              <a:ext cx="70025" cy="89375"/>
            </a:xfrm>
            <a:custGeom>
              <a:rect b="b" l="l" r="r" t="t"/>
              <a:pathLst>
                <a:path extrusionOk="0" h="3575" w="2801">
                  <a:moveTo>
                    <a:pt x="1" y="0"/>
                  </a:moveTo>
                  <a:lnTo>
                    <a:pt x="1" y="3298"/>
                  </a:lnTo>
                  <a:cubicBezTo>
                    <a:pt x="937" y="3328"/>
                    <a:pt x="1961" y="3421"/>
                    <a:pt x="2801" y="3575"/>
                  </a:cubicBezTo>
                  <a:cubicBezTo>
                    <a:pt x="2181" y="1687"/>
                    <a:pt x="1082" y="35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14" name="Google Shape;714;p48"/>
            <p:cNvSpPr/>
            <p:nvPr/>
          </p:nvSpPr>
          <p:spPr>
            <a:xfrm>
              <a:off x="4710200" y="1575850"/>
              <a:ext cx="86150" cy="87750"/>
            </a:xfrm>
            <a:custGeom>
              <a:rect b="b" l="l" r="r" t="t"/>
              <a:pathLst>
                <a:path extrusionOk="0" h="3510" w="3446">
                  <a:moveTo>
                    <a:pt x="1" y="1"/>
                  </a:moveTo>
                  <a:lnTo>
                    <a:pt x="1" y="3509"/>
                  </a:lnTo>
                  <a:lnTo>
                    <a:pt x="2494" y="3509"/>
                  </a:lnTo>
                  <a:cubicBezTo>
                    <a:pt x="2656" y="3054"/>
                    <a:pt x="3003" y="2554"/>
                    <a:pt x="3445" y="2374"/>
                  </a:cubicBezTo>
                  <a:cubicBezTo>
                    <a:pt x="3385" y="1702"/>
                    <a:pt x="3283" y="1034"/>
                    <a:pt x="3135" y="374"/>
                  </a:cubicBezTo>
                  <a:cubicBezTo>
                    <a:pt x="2208" y="167"/>
                    <a:pt x="1063" y="37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15" name="Google Shape;715;p48"/>
            <p:cNvSpPr/>
            <p:nvPr/>
          </p:nvSpPr>
          <p:spPr>
            <a:xfrm>
              <a:off x="4710200" y="1797500"/>
              <a:ext cx="70025" cy="89375"/>
            </a:xfrm>
            <a:custGeom>
              <a:rect b="b" l="l" r="r" t="t"/>
              <a:pathLst>
                <a:path extrusionOk="0" h="3575" w="2801">
                  <a:moveTo>
                    <a:pt x="2801" y="0"/>
                  </a:moveTo>
                  <a:lnTo>
                    <a:pt x="2801" y="0"/>
                  </a:lnTo>
                  <a:cubicBezTo>
                    <a:pt x="2283" y="93"/>
                    <a:pt x="1609" y="166"/>
                    <a:pt x="1048" y="214"/>
                  </a:cubicBezTo>
                  <a:cubicBezTo>
                    <a:pt x="892" y="726"/>
                    <a:pt x="503" y="1135"/>
                    <a:pt x="1" y="1316"/>
                  </a:cubicBezTo>
                  <a:lnTo>
                    <a:pt x="1" y="3574"/>
                  </a:lnTo>
                  <a:cubicBezTo>
                    <a:pt x="1082" y="3222"/>
                    <a:pt x="2181" y="1885"/>
                    <a:pt x="28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16" name="Google Shape;716;p48"/>
            <p:cNvSpPr/>
            <p:nvPr/>
          </p:nvSpPr>
          <p:spPr>
            <a:xfrm>
              <a:off x="4681975" y="1776400"/>
              <a:ext cx="28250" cy="28350"/>
            </a:xfrm>
            <a:custGeom>
              <a:rect b="b" l="l" r="r" t="t"/>
              <a:pathLst>
                <a:path extrusionOk="0" h="1134" w="1130">
                  <a:moveTo>
                    <a:pt x="566" y="1"/>
                  </a:moveTo>
                  <a:cubicBezTo>
                    <a:pt x="253" y="1"/>
                    <a:pt x="0" y="251"/>
                    <a:pt x="0" y="564"/>
                  </a:cubicBezTo>
                  <a:lnTo>
                    <a:pt x="0" y="567"/>
                  </a:lnTo>
                  <a:cubicBezTo>
                    <a:pt x="0" y="567"/>
                    <a:pt x="0" y="570"/>
                    <a:pt x="0" y="570"/>
                  </a:cubicBezTo>
                  <a:cubicBezTo>
                    <a:pt x="0" y="880"/>
                    <a:pt x="253" y="1133"/>
                    <a:pt x="566" y="1133"/>
                  </a:cubicBezTo>
                  <a:cubicBezTo>
                    <a:pt x="877" y="1133"/>
                    <a:pt x="1130" y="880"/>
                    <a:pt x="1130" y="570"/>
                  </a:cubicBezTo>
                  <a:cubicBezTo>
                    <a:pt x="1130" y="570"/>
                    <a:pt x="1130" y="567"/>
                    <a:pt x="1130" y="567"/>
                  </a:cubicBezTo>
                  <a:lnTo>
                    <a:pt x="1130" y="564"/>
                  </a:lnTo>
                  <a:cubicBezTo>
                    <a:pt x="1130" y="251"/>
                    <a:pt x="877" y="1"/>
                    <a:pt x="5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17" name="Google Shape;717;p48"/>
            <p:cNvSpPr/>
            <p:nvPr/>
          </p:nvSpPr>
          <p:spPr>
            <a:xfrm>
              <a:off x="4710200" y="1692175"/>
              <a:ext cx="86150" cy="82450"/>
            </a:xfrm>
            <a:custGeom>
              <a:rect b="b" l="l" r="r" t="t"/>
              <a:pathLst>
                <a:path extrusionOk="0" h="3298" w="3446">
                  <a:moveTo>
                    <a:pt x="1" y="0"/>
                  </a:moveTo>
                  <a:lnTo>
                    <a:pt x="1" y="2346"/>
                  </a:lnTo>
                  <a:cubicBezTo>
                    <a:pt x="455" y="2506"/>
                    <a:pt x="820" y="2852"/>
                    <a:pt x="1003" y="3298"/>
                  </a:cubicBezTo>
                  <a:cubicBezTo>
                    <a:pt x="1702" y="3234"/>
                    <a:pt x="2506" y="3129"/>
                    <a:pt x="3135" y="2987"/>
                  </a:cubicBezTo>
                  <a:cubicBezTo>
                    <a:pt x="3283" y="2328"/>
                    <a:pt x="3385" y="1660"/>
                    <a:pt x="3445" y="985"/>
                  </a:cubicBezTo>
                  <a:cubicBezTo>
                    <a:pt x="3003" y="807"/>
                    <a:pt x="2656" y="449"/>
                    <a:pt x="24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18" name="Google Shape;718;p48"/>
          <p:cNvGrpSpPr/>
          <p:nvPr/>
        </p:nvGrpSpPr>
        <p:grpSpPr>
          <a:xfrm>
            <a:off x="750796" y="2422847"/>
            <a:ext cx="420602" cy="368064"/>
            <a:chOff x="2085450" y="2057100"/>
            <a:chExt cx="481900" cy="423500"/>
          </a:xfrm>
        </p:grpSpPr>
        <p:sp>
          <p:nvSpPr>
            <p:cNvPr id="719" name="Google Shape;719;p48"/>
            <p:cNvSpPr/>
            <p:nvPr/>
          </p:nvSpPr>
          <p:spPr>
            <a:xfrm>
              <a:off x="2085450" y="2061650"/>
              <a:ext cx="141250" cy="418950"/>
            </a:xfrm>
            <a:custGeom>
              <a:rect b="b" l="l" r="r" t="t"/>
              <a:pathLst>
                <a:path extrusionOk="0" h="16758" w="5650">
                  <a:moveTo>
                    <a:pt x="4305" y="6452"/>
                  </a:moveTo>
                  <a:cubicBezTo>
                    <a:pt x="4736" y="6452"/>
                    <a:pt x="5115" y="6999"/>
                    <a:pt x="4728" y="7411"/>
                  </a:cubicBezTo>
                  <a:cubicBezTo>
                    <a:pt x="4520" y="7631"/>
                    <a:pt x="4352" y="7887"/>
                    <a:pt x="4228" y="8164"/>
                  </a:cubicBezTo>
                  <a:cubicBezTo>
                    <a:pt x="4120" y="8402"/>
                    <a:pt x="3927" y="8502"/>
                    <a:pt x="3732" y="8502"/>
                  </a:cubicBezTo>
                  <a:cubicBezTo>
                    <a:pt x="3367" y="8502"/>
                    <a:pt x="2999" y="8150"/>
                    <a:pt x="3195" y="7703"/>
                  </a:cubicBezTo>
                  <a:cubicBezTo>
                    <a:pt x="3373" y="7312"/>
                    <a:pt x="3611" y="6951"/>
                    <a:pt x="3903" y="6637"/>
                  </a:cubicBezTo>
                  <a:cubicBezTo>
                    <a:pt x="4027" y="6506"/>
                    <a:pt x="4169" y="6452"/>
                    <a:pt x="4305" y="6452"/>
                  </a:cubicBezTo>
                  <a:close/>
                  <a:moveTo>
                    <a:pt x="2983" y="9449"/>
                  </a:moveTo>
                  <a:cubicBezTo>
                    <a:pt x="3331" y="9449"/>
                    <a:pt x="3684" y="9752"/>
                    <a:pt x="3539" y="10191"/>
                  </a:cubicBezTo>
                  <a:lnTo>
                    <a:pt x="3361" y="10727"/>
                  </a:lnTo>
                  <a:cubicBezTo>
                    <a:pt x="3270" y="10997"/>
                    <a:pt x="3059" y="11113"/>
                    <a:pt x="2845" y="11113"/>
                  </a:cubicBezTo>
                  <a:cubicBezTo>
                    <a:pt x="2498" y="11113"/>
                    <a:pt x="2143" y="10808"/>
                    <a:pt x="2289" y="10368"/>
                  </a:cubicBezTo>
                  <a:lnTo>
                    <a:pt x="2467" y="9832"/>
                  </a:lnTo>
                  <a:cubicBezTo>
                    <a:pt x="2558" y="9564"/>
                    <a:pt x="2770" y="9449"/>
                    <a:pt x="2983" y="9449"/>
                  </a:cubicBezTo>
                  <a:close/>
                  <a:moveTo>
                    <a:pt x="5649" y="1"/>
                  </a:moveTo>
                  <a:lnTo>
                    <a:pt x="356" y="2117"/>
                  </a:lnTo>
                  <a:cubicBezTo>
                    <a:pt x="142" y="2202"/>
                    <a:pt x="3" y="2410"/>
                    <a:pt x="3" y="2641"/>
                  </a:cubicBezTo>
                  <a:lnTo>
                    <a:pt x="3" y="16192"/>
                  </a:lnTo>
                  <a:cubicBezTo>
                    <a:pt x="1" y="16516"/>
                    <a:pt x="265" y="16758"/>
                    <a:pt x="564" y="16758"/>
                  </a:cubicBezTo>
                  <a:cubicBezTo>
                    <a:pt x="634" y="16758"/>
                    <a:pt x="706" y="16745"/>
                    <a:pt x="777" y="16716"/>
                  </a:cubicBezTo>
                  <a:lnTo>
                    <a:pt x="5649" y="14768"/>
                  </a:lnTo>
                  <a:lnTo>
                    <a:pt x="564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0" name="Google Shape;720;p48"/>
            <p:cNvSpPr/>
            <p:nvPr/>
          </p:nvSpPr>
          <p:spPr>
            <a:xfrm>
              <a:off x="2254900" y="2061050"/>
              <a:ext cx="143050" cy="415650"/>
            </a:xfrm>
            <a:custGeom>
              <a:rect b="b" l="l" r="r" t="t"/>
              <a:pathLst>
                <a:path extrusionOk="0" h="16626" w="5722">
                  <a:moveTo>
                    <a:pt x="2504" y="6585"/>
                  </a:moveTo>
                  <a:cubicBezTo>
                    <a:pt x="2647" y="6585"/>
                    <a:pt x="2794" y="6645"/>
                    <a:pt x="2916" y="6788"/>
                  </a:cubicBezTo>
                  <a:cubicBezTo>
                    <a:pt x="3153" y="7068"/>
                    <a:pt x="3349" y="7378"/>
                    <a:pt x="3500" y="7709"/>
                  </a:cubicBezTo>
                  <a:cubicBezTo>
                    <a:pt x="3766" y="8258"/>
                    <a:pt x="3464" y="8654"/>
                    <a:pt x="3096" y="8654"/>
                  </a:cubicBezTo>
                  <a:cubicBezTo>
                    <a:pt x="2878" y="8654"/>
                    <a:pt x="2636" y="8515"/>
                    <a:pt x="2476" y="8185"/>
                  </a:cubicBezTo>
                  <a:cubicBezTo>
                    <a:pt x="2367" y="7947"/>
                    <a:pt x="2226" y="7724"/>
                    <a:pt x="2057" y="7523"/>
                  </a:cubicBezTo>
                  <a:cubicBezTo>
                    <a:pt x="1694" y="7098"/>
                    <a:pt x="2083" y="6585"/>
                    <a:pt x="2504" y="6585"/>
                  </a:cubicBezTo>
                  <a:close/>
                  <a:moveTo>
                    <a:pt x="1" y="0"/>
                  </a:moveTo>
                  <a:lnTo>
                    <a:pt x="1" y="5475"/>
                  </a:lnTo>
                  <a:cubicBezTo>
                    <a:pt x="217" y="5475"/>
                    <a:pt x="434" y="5496"/>
                    <a:pt x="648" y="5532"/>
                  </a:cubicBezTo>
                  <a:cubicBezTo>
                    <a:pt x="1334" y="5657"/>
                    <a:pt x="1201" y="6655"/>
                    <a:pt x="564" y="6655"/>
                  </a:cubicBezTo>
                  <a:cubicBezTo>
                    <a:pt x="525" y="6655"/>
                    <a:pt x="483" y="6651"/>
                    <a:pt x="440" y="6643"/>
                  </a:cubicBezTo>
                  <a:cubicBezTo>
                    <a:pt x="296" y="6622"/>
                    <a:pt x="148" y="6610"/>
                    <a:pt x="1" y="6604"/>
                  </a:cubicBezTo>
                  <a:lnTo>
                    <a:pt x="1" y="14744"/>
                  </a:lnTo>
                  <a:lnTo>
                    <a:pt x="5722" y="16626"/>
                  </a:lnTo>
                  <a:lnTo>
                    <a:pt x="5722" y="10395"/>
                  </a:lnTo>
                  <a:cubicBezTo>
                    <a:pt x="5704" y="10397"/>
                    <a:pt x="5684" y="10397"/>
                    <a:pt x="5661" y="10397"/>
                  </a:cubicBezTo>
                  <a:cubicBezTo>
                    <a:pt x="5400" y="10397"/>
                    <a:pt x="4871" y="10299"/>
                    <a:pt x="4388" y="10085"/>
                  </a:cubicBezTo>
                  <a:cubicBezTo>
                    <a:pt x="3793" y="9819"/>
                    <a:pt x="4068" y="8997"/>
                    <a:pt x="4603" y="8997"/>
                  </a:cubicBezTo>
                  <a:cubicBezTo>
                    <a:pt x="4680" y="8997"/>
                    <a:pt x="4763" y="9014"/>
                    <a:pt x="4849" y="9052"/>
                  </a:cubicBezTo>
                  <a:cubicBezTo>
                    <a:pt x="5123" y="9176"/>
                    <a:pt x="5418" y="9251"/>
                    <a:pt x="5722" y="9275"/>
                  </a:cubicBezTo>
                  <a:lnTo>
                    <a:pt x="5722" y="188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1" name="Google Shape;721;p48"/>
            <p:cNvSpPr/>
            <p:nvPr/>
          </p:nvSpPr>
          <p:spPr>
            <a:xfrm>
              <a:off x="2426175" y="2057100"/>
              <a:ext cx="141175" cy="418925"/>
            </a:xfrm>
            <a:custGeom>
              <a:rect b="b" l="l" r="r" t="t"/>
              <a:pathLst>
                <a:path extrusionOk="0" h="16757" w="5647">
                  <a:moveTo>
                    <a:pt x="2800" y="5647"/>
                  </a:moveTo>
                  <a:cubicBezTo>
                    <a:pt x="3154" y="5647"/>
                    <a:pt x="3516" y="5968"/>
                    <a:pt x="3349" y="6410"/>
                  </a:cubicBezTo>
                  <a:lnTo>
                    <a:pt x="3153" y="6937"/>
                  </a:lnTo>
                  <a:cubicBezTo>
                    <a:pt x="3055" y="7196"/>
                    <a:pt x="2850" y="7305"/>
                    <a:pt x="2643" y="7305"/>
                  </a:cubicBezTo>
                  <a:cubicBezTo>
                    <a:pt x="2288" y="7305"/>
                    <a:pt x="1929" y="6984"/>
                    <a:pt x="2096" y="6539"/>
                  </a:cubicBezTo>
                  <a:lnTo>
                    <a:pt x="2295" y="6012"/>
                  </a:lnTo>
                  <a:cubicBezTo>
                    <a:pt x="2390" y="5755"/>
                    <a:pt x="2594" y="5647"/>
                    <a:pt x="2800" y="5647"/>
                  </a:cubicBezTo>
                  <a:close/>
                  <a:moveTo>
                    <a:pt x="1700" y="8178"/>
                  </a:moveTo>
                  <a:cubicBezTo>
                    <a:pt x="2108" y="8178"/>
                    <a:pt x="2500" y="8655"/>
                    <a:pt x="2168" y="9090"/>
                  </a:cubicBezTo>
                  <a:cubicBezTo>
                    <a:pt x="1906" y="9433"/>
                    <a:pt x="1587" y="9725"/>
                    <a:pt x="1226" y="9960"/>
                  </a:cubicBezTo>
                  <a:cubicBezTo>
                    <a:pt x="1118" y="10030"/>
                    <a:pt x="1011" y="10060"/>
                    <a:pt x="911" y="10060"/>
                  </a:cubicBezTo>
                  <a:cubicBezTo>
                    <a:pt x="424" y="10060"/>
                    <a:pt x="97" y="9344"/>
                    <a:pt x="612" y="9012"/>
                  </a:cubicBezTo>
                  <a:cubicBezTo>
                    <a:pt x="867" y="8849"/>
                    <a:pt x="1090" y="8641"/>
                    <a:pt x="1274" y="8403"/>
                  </a:cubicBezTo>
                  <a:cubicBezTo>
                    <a:pt x="1394" y="8244"/>
                    <a:pt x="1548" y="8178"/>
                    <a:pt x="1700" y="8178"/>
                  </a:cubicBezTo>
                  <a:close/>
                  <a:moveTo>
                    <a:pt x="5080" y="0"/>
                  </a:moveTo>
                  <a:cubicBezTo>
                    <a:pt x="5010" y="0"/>
                    <a:pt x="4939" y="13"/>
                    <a:pt x="4869" y="41"/>
                  </a:cubicBezTo>
                  <a:lnTo>
                    <a:pt x="0" y="1989"/>
                  </a:lnTo>
                  <a:lnTo>
                    <a:pt x="0" y="16756"/>
                  </a:lnTo>
                  <a:lnTo>
                    <a:pt x="5291" y="14640"/>
                  </a:lnTo>
                  <a:cubicBezTo>
                    <a:pt x="5505" y="14555"/>
                    <a:pt x="5646" y="14347"/>
                    <a:pt x="5646" y="14116"/>
                  </a:cubicBezTo>
                  <a:lnTo>
                    <a:pt x="5646" y="565"/>
                  </a:lnTo>
                  <a:cubicBezTo>
                    <a:pt x="5644" y="240"/>
                    <a:pt x="5378" y="0"/>
                    <a:pt x="50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22" name="Google Shape;722;p48"/>
          <p:cNvGrpSpPr/>
          <p:nvPr/>
        </p:nvGrpSpPr>
        <p:grpSpPr>
          <a:xfrm>
            <a:off x="750795" y="4113271"/>
            <a:ext cx="420605" cy="462697"/>
            <a:chOff x="2104275" y="3806450"/>
            <a:chExt cx="442975" cy="481825"/>
          </a:xfrm>
        </p:grpSpPr>
        <p:sp>
          <p:nvSpPr>
            <p:cNvPr id="723" name="Google Shape;723;p48"/>
            <p:cNvSpPr/>
            <p:nvPr/>
          </p:nvSpPr>
          <p:spPr>
            <a:xfrm>
              <a:off x="2104275" y="3806450"/>
              <a:ext cx="442975" cy="481825"/>
            </a:xfrm>
            <a:custGeom>
              <a:rect b="b" l="l" r="r" t="t"/>
              <a:pathLst>
                <a:path extrusionOk="0" h="19273" w="17719">
                  <a:moveTo>
                    <a:pt x="8889" y="1130"/>
                  </a:moveTo>
                  <a:cubicBezTo>
                    <a:pt x="9660" y="1130"/>
                    <a:pt x="10482" y="2382"/>
                    <a:pt x="11039" y="4343"/>
                  </a:cubicBezTo>
                  <a:cubicBezTo>
                    <a:pt x="10308" y="4586"/>
                    <a:pt x="9594" y="4870"/>
                    <a:pt x="8895" y="5192"/>
                  </a:cubicBezTo>
                  <a:cubicBezTo>
                    <a:pt x="8194" y="4864"/>
                    <a:pt x="7474" y="4577"/>
                    <a:pt x="6742" y="4331"/>
                  </a:cubicBezTo>
                  <a:cubicBezTo>
                    <a:pt x="7302" y="2379"/>
                    <a:pt x="8121" y="1130"/>
                    <a:pt x="8889" y="1130"/>
                  </a:cubicBezTo>
                  <a:close/>
                  <a:moveTo>
                    <a:pt x="6471" y="5445"/>
                  </a:moveTo>
                  <a:cubicBezTo>
                    <a:pt x="6830" y="5565"/>
                    <a:pt x="7200" y="5704"/>
                    <a:pt x="7570" y="5854"/>
                  </a:cubicBezTo>
                  <a:cubicBezTo>
                    <a:pt x="6571" y="6393"/>
                    <a:pt x="6878" y="6243"/>
                    <a:pt x="6273" y="6616"/>
                  </a:cubicBezTo>
                  <a:cubicBezTo>
                    <a:pt x="6330" y="6210"/>
                    <a:pt x="6396" y="5815"/>
                    <a:pt x="6471" y="5445"/>
                  </a:cubicBezTo>
                  <a:close/>
                  <a:moveTo>
                    <a:pt x="11307" y="5445"/>
                  </a:moveTo>
                  <a:cubicBezTo>
                    <a:pt x="11386" y="5815"/>
                    <a:pt x="11449" y="6210"/>
                    <a:pt x="11506" y="6616"/>
                  </a:cubicBezTo>
                  <a:cubicBezTo>
                    <a:pt x="10895" y="6240"/>
                    <a:pt x="11220" y="6399"/>
                    <a:pt x="10208" y="5854"/>
                  </a:cubicBezTo>
                  <a:cubicBezTo>
                    <a:pt x="10582" y="5704"/>
                    <a:pt x="10949" y="5565"/>
                    <a:pt x="11307" y="5445"/>
                  </a:cubicBezTo>
                  <a:close/>
                  <a:moveTo>
                    <a:pt x="13999" y="4845"/>
                  </a:moveTo>
                  <a:cubicBezTo>
                    <a:pt x="14142" y="5686"/>
                    <a:pt x="14870" y="6249"/>
                    <a:pt x="15661" y="6249"/>
                  </a:cubicBezTo>
                  <a:cubicBezTo>
                    <a:pt x="15873" y="6249"/>
                    <a:pt x="16089" y="6209"/>
                    <a:pt x="16300" y="6122"/>
                  </a:cubicBezTo>
                  <a:lnTo>
                    <a:pt x="16300" y="6122"/>
                  </a:lnTo>
                  <a:cubicBezTo>
                    <a:pt x="16201" y="6676"/>
                    <a:pt x="15821" y="7384"/>
                    <a:pt x="15183" y="8158"/>
                  </a:cubicBezTo>
                  <a:cubicBezTo>
                    <a:pt x="14993" y="8390"/>
                    <a:pt x="14761" y="8625"/>
                    <a:pt x="14535" y="8856"/>
                  </a:cubicBezTo>
                  <a:cubicBezTo>
                    <a:pt x="13963" y="8345"/>
                    <a:pt x="13361" y="7866"/>
                    <a:pt x="12735" y="7423"/>
                  </a:cubicBezTo>
                  <a:cubicBezTo>
                    <a:pt x="12662" y="6652"/>
                    <a:pt x="12551" y="5884"/>
                    <a:pt x="12394" y="5125"/>
                  </a:cubicBezTo>
                  <a:cubicBezTo>
                    <a:pt x="12921" y="4990"/>
                    <a:pt x="13457" y="4897"/>
                    <a:pt x="13999" y="4845"/>
                  </a:cubicBezTo>
                  <a:close/>
                  <a:moveTo>
                    <a:pt x="3779" y="4845"/>
                  </a:moveTo>
                  <a:cubicBezTo>
                    <a:pt x="4321" y="4897"/>
                    <a:pt x="4857" y="4990"/>
                    <a:pt x="5384" y="5129"/>
                  </a:cubicBezTo>
                  <a:cubicBezTo>
                    <a:pt x="5231" y="5887"/>
                    <a:pt x="5116" y="6652"/>
                    <a:pt x="5047" y="7423"/>
                  </a:cubicBezTo>
                  <a:cubicBezTo>
                    <a:pt x="4421" y="7869"/>
                    <a:pt x="3818" y="8348"/>
                    <a:pt x="3246" y="8859"/>
                  </a:cubicBezTo>
                  <a:cubicBezTo>
                    <a:pt x="3020" y="8625"/>
                    <a:pt x="2789" y="8393"/>
                    <a:pt x="2599" y="8161"/>
                  </a:cubicBezTo>
                  <a:cubicBezTo>
                    <a:pt x="1963" y="7387"/>
                    <a:pt x="1584" y="6685"/>
                    <a:pt x="1485" y="6125"/>
                  </a:cubicBezTo>
                  <a:lnTo>
                    <a:pt x="1485" y="6125"/>
                  </a:lnTo>
                  <a:cubicBezTo>
                    <a:pt x="1683" y="6207"/>
                    <a:pt x="1897" y="6249"/>
                    <a:pt x="2114" y="6249"/>
                  </a:cubicBezTo>
                  <a:cubicBezTo>
                    <a:pt x="2936" y="6246"/>
                    <a:pt x="3638" y="5655"/>
                    <a:pt x="3779" y="4845"/>
                  </a:cubicBezTo>
                  <a:close/>
                  <a:moveTo>
                    <a:pt x="4951" y="8893"/>
                  </a:moveTo>
                  <a:lnTo>
                    <a:pt x="4951" y="8893"/>
                  </a:lnTo>
                  <a:cubicBezTo>
                    <a:pt x="4945" y="9143"/>
                    <a:pt x="4939" y="9389"/>
                    <a:pt x="4939" y="9636"/>
                  </a:cubicBezTo>
                  <a:cubicBezTo>
                    <a:pt x="4939" y="9882"/>
                    <a:pt x="4945" y="10128"/>
                    <a:pt x="4951" y="10377"/>
                  </a:cubicBezTo>
                  <a:lnTo>
                    <a:pt x="4951" y="10377"/>
                  </a:lnTo>
                  <a:cubicBezTo>
                    <a:pt x="4637" y="10133"/>
                    <a:pt x="4348" y="9886"/>
                    <a:pt x="4065" y="9636"/>
                  </a:cubicBezTo>
                  <a:cubicBezTo>
                    <a:pt x="4348" y="9386"/>
                    <a:pt x="4637" y="9139"/>
                    <a:pt x="4951" y="8893"/>
                  </a:cubicBezTo>
                  <a:close/>
                  <a:moveTo>
                    <a:pt x="12828" y="8896"/>
                  </a:moveTo>
                  <a:lnTo>
                    <a:pt x="12828" y="8896"/>
                  </a:lnTo>
                  <a:cubicBezTo>
                    <a:pt x="13144" y="9139"/>
                    <a:pt x="13430" y="9386"/>
                    <a:pt x="13713" y="9636"/>
                  </a:cubicBezTo>
                  <a:cubicBezTo>
                    <a:pt x="13433" y="9886"/>
                    <a:pt x="13144" y="10133"/>
                    <a:pt x="12828" y="10380"/>
                  </a:cubicBezTo>
                  <a:cubicBezTo>
                    <a:pt x="12837" y="10130"/>
                    <a:pt x="12843" y="9883"/>
                    <a:pt x="12843" y="9636"/>
                  </a:cubicBezTo>
                  <a:cubicBezTo>
                    <a:pt x="12843" y="9389"/>
                    <a:pt x="12837" y="9143"/>
                    <a:pt x="12828" y="8896"/>
                  </a:cubicBezTo>
                  <a:close/>
                  <a:moveTo>
                    <a:pt x="8889" y="6447"/>
                  </a:moveTo>
                  <a:cubicBezTo>
                    <a:pt x="9850" y="6908"/>
                    <a:pt x="10774" y="7441"/>
                    <a:pt x="11657" y="8040"/>
                  </a:cubicBezTo>
                  <a:cubicBezTo>
                    <a:pt x="11693" y="8555"/>
                    <a:pt x="11714" y="9088"/>
                    <a:pt x="11714" y="9636"/>
                  </a:cubicBezTo>
                  <a:cubicBezTo>
                    <a:pt x="11714" y="10187"/>
                    <a:pt x="11693" y="10717"/>
                    <a:pt x="11657" y="11232"/>
                  </a:cubicBezTo>
                  <a:cubicBezTo>
                    <a:pt x="10774" y="11832"/>
                    <a:pt x="9853" y="12365"/>
                    <a:pt x="8895" y="12828"/>
                  </a:cubicBezTo>
                  <a:cubicBezTo>
                    <a:pt x="7932" y="12368"/>
                    <a:pt x="7007" y="11832"/>
                    <a:pt x="6125" y="11232"/>
                  </a:cubicBezTo>
                  <a:cubicBezTo>
                    <a:pt x="6086" y="10717"/>
                    <a:pt x="6068" y="10187"/>
                    <a:pt x="6068" y="9636"/>
                  </a:cubicBezTo>
                  <a:cubicBezTo>
                    <a:pt x="6068" y="9088"/>
                    <a:pt x="6089" y="8555"/>
                    <a:pt x="6125" y="8040"/>
                  </a:cubicBezTo>
                  <a:cubicBezTo>
                    <a:pt x="7004" y="7441"/>
                    <a:pt x="7929" y="6908"/>
                    <a:pt x="8889" y="6447"/>
                  </a:cubicBezTo>
                  <a:close/>
                  <a:moveTo>
                    <a:pt x="6273" y="12657"/>
                  </a:moveTo>
                  <a:lnTo>
                    <a:pt x="6273" y="12657"/>
                  </a:lnTo>
                  <a:cubicBezTo>
                    <a:pt x="6878" y="13033"/>
                    <a:pt x="6571" y="12879"/>
                    <a:pt x="7570" y="13418"/>
                  </a:cubicBezTo>
                  <a:cubicBezTo>
                    <a:pt x="7194" y="13569"/>
                    <a:pt x="6827" y="13708"/>
                    <a:pt x="6471" y="13828"/>
                  </a:cubicBezTo>
                  <a:cubicBezTo>
                    <a:pt x="6393" y="13455"/>
                    <a:pt x="6330" y="13063"/>
                    <a:pt x="6273" y="12657"/>
                  </a:cubicBezTo>
                  <a:close/>
                  <a:moveTo>
                    <a:pt x="11506" y="12657"/>
                  </a:moveTo>
                  <a:cubicBezTo>
                    <a:pt x="11449" y="13063"/>
                    <a:pt x="11386" y="13458"/>
                    <a:pt x="11307" y="13828"/>
                  </a:cubicBezTo>
                  <a:cubicBezTo>
                    <a:pt x="10949" y="13711"/>
                    <a:pt x="10582" y="13569"/>
                    <a:pt x="10208" y="13418"/>
                  </a:cubicBezTo>
                  <a:cubicBezTo>
                    <a:pt x="11181" y="12898"/>
                    <a:pt x="10937" y="13009"/>
                    <a:pt x="11506" y="12657"/>
                  </a:cubicBezTo>
                  <a:close/>
                  <a:moveTo>
                    <a:pt x="14535" y="10416"/>
                  </a:moveTo>
                  <a:cubicBezTo>
                    <a:pt x="14761" y="10648"/>
                    <a:pt x="14993" y="10883"/>
                    <a:pt x="15183" y="11115"/>
                  </a:cubicBezTo>
                  <a:cubicBezTo>
                    <a:pt x="15818" y="11886"/>
                    <a:pt x="16198" y="12590"/>
                    <a:pt x="16294" y="13147"/>
                  </a:cubicBezTo>
                  <a:cubicBezTo>
                    <a:pt x="16095" y="13066"/>
                    <a:pt x="15881" y="13024"/>
                    <a:pt x="15665" y="13024"/>
                  </a:cubicBezTo>
                  <a:cubicBezTo>
                    <a:pt x="14843" y="13024"/>
                    <a:pt x="14141" y="13617"/>
                    <a:pt x="13999" y="14424"/>
                  </a:cubicBezTo>
                  <a:cubicBezTo>
                    <a:pt x="13457" y="14376"/>
                    <a:pt x="12921" y="14280"/>
                    <a:pt x="12394" y="14144"/>
                  </a:cubicBezTo>
                  <a:cubicBezTo>
                    <a:pt x="12551" y="13385"/>
                    <a:pt x="12662" y="12620"/>
                    <a:pt x="12735" y="11850"/>
                  </a:cubicBezTo>
                  <a:cubicBezTo>
                    <a:pt x="13361" y="11407"/>
                    <a:pt x="13963" y="10928"/>
                    <a:pt x="14535" y="10416"/>
                  </a:cubicBezTo>
                  <a:close/>
                  <a:moveTo>
                    <a:pt x="3243" y="10416"/>
                  </a:moveTo>
                  <a:cubicBezTo>
                    <a:pt x="3815" y="10928"/>
                    <a:pt x="4418" y="11407"/>
                    <a:pt x="5044" y="11850"/>
                  </a:cubicBezTo>
                  <a:cubicBezTo>
                    <a:pt x="5116" y="12620"/>
                    <a:pt x="5228" y="13385"/>
                    <a:pt x="5384" y="14144"/>
                  </a:cubicBezTo>
                  <a:cubicBezTo>
                    <a:pt x="4554" y="14353"/>
                    <a:pt x="3815" y="14456"/>
                    <a:pt x="3207" y="14456"/>
                  </a:cubicBezTo>
                  <a:cubicBezTo>
                    <a:pt x="2366" y="14456"/>
                    <a:pt x="1778" y="14258"/>
                    <a:pt x="1554" y="13870"/>
                  </a:cubicBezTo>
                  <a:cubicBezTo>
                    <a:pt x="1238" y="13322"/>
                    <a:pt x="1626" y="12292"/>
                    <a:pt x="2596" y="11115"/>
                  </a:cubicBezTo>
                  <a:cubicBezTo>
                    <a:pt x="2786" y="10883"/>
                    <a:pt x="3020" y="10648"/>
                    <a:pt x="3243" y="10416"/>
                  </a:cubicBezTo>
                  <a:close/>
                  <a:moveTo>
                    <a:pt x="8889" y="14081"/>
                  </a:moveTo>
                  <a:cubicBezTo>
                    <a:pt x="9588" y="14403"/>
                    <a:pt x="10308" y="14689"/>
                    <a:pt x="11039" y="14933"/>
                  </a:cubicBezTo>
                  <a:cubicBezTo>
                    <a:pt x="10482" y="16890"/>
                    <a:pt x="9660" y="18143"/>
                    <a:pt x="8889" y="18143"/>
                  </a:cubicBezTo>
                  <a:cubicBezTo>
                    <a:pt x="8118" y="18143"/>
                    <a:pt x="7296" y="16887"/>
                    <a:pt x="6739" y="14924"/>
                  </a:cubicBezTo>
                  <a:cubicBezTo>
                    <a:pt x="7471" y="14683"/>
                    <a:pt x="8188" y="14400"/>
                    <a:pt x="8889" y="14081"/>
                  </a:cubicBezTo>
                  <a:close/>
                  <a:moveTo>
                    <a:pt x="8889" y="0"/>
                  </a:moveTo>
                  <a:cubicBezTo>
                    <a:pt x="7396" y="0"/>
                    <a:pt x="6312" y="1708"/>
                    <a:pt x="5658" y="4014"/>
                  </a:cubicBezTo>
                  <a:cubicBezTo>
                    <a:pt x="4902" y="3825"/>
                    <a:pt x="4201" y="3719"/>
                    <a:pt x="3568" y="3698"/>
                  </a:cubicBezTo>
                  <a:cubicBezTo>
                    <a:pt x="3260" y="3171"/>
                    <a:pt x="2700" y="2861"/>
                    <a:pt x="2111" y="2861"/>
                  </a:cubicBezTo>
                  <a:cubicBezTo>
                    <a:pt x="1963" y="2861"/>
                    <a:pt x="1813" y="2881"/>
                    <a:pt x="1665" y="2921"/>
                  </a:cubicBezTo>
                  <a:cubicBezTo>
                    <a:pt x="928" y="3123"/>
                    <a:pt x="419" y="3792"/>
                    <a:pt x="422" y="4556"/>
                  </a:cubicBezTo>
                  <a:cubicBezTo>
                    <a:pt x="422" y="4716"/>
                    <a:pt x="449" y="4876"/>
                    <a:pt x="497" y="5026"/>
                  </a:cubicBezTo>
                  <a:cubicBezTo>
                    <a:pt x="63" y="6017"/>
                    <a:pt x="485" y="7372"/>
                    <a:pt x="1726" y="8878"/>
                  </a:cubicBezTo>
                  <a:cubicBezTo>
                    <a:pt x="1933" y="9130"/>
                    <a:pt x="2183" y="9383"/>
                    <a:pt x="2430" y="9636"/>
                  </a:cubicBezTo>
                  <a:cubicBezTo>
                    <a:pt x="2183" y="9892"/>
                    <a:pt x="1933" y="10145"/>
                    <a:pt x="1726" y="10398"/>
                  </a:cubicBezTo>
                  <a:cubicBezTo>
                    <a:pt x="407" y="12000"/>
                    <a:pt x="0" y="13434"/>
                    <a:pt x="578" y="14436"/>
                  </a:cubicBezTo>
                  <a:cubicBezTo>
                    <a:pt x="1045" y="15246"/>
                    <a:pt x="2003" y="15593"/>
                    <a:pt x="3225" y="15593"/>
                  </a:cubicBezTo>
                  <a:cubicBezTo>
                    <a:pt x="3954" y="15593"/>
                    <a:pt x="4782" y="15460"/>
                    <a:pt x="5652" y="15240"/>
                  </a:cubicBezTo>
                  <a:cubicBezTo>
                    <a:pt x="6306" y="17556"/>
                    <a:pt x="7396" y="19272"/>
                    <a:pt x="8889" y="19272"/>
                  </a:cubicBezTo>
                  <a:cubicBezTo>
                    <a:pt x="10383" y="19272"/>
                    <a:pt x="11473" y="17559"/>
                    <a:pt x="12126" y="15246"/>
                  </a:cubicBezTo>
                  <a:cubicBezTo>
                    <a:pt x="12810" y="15424"/>
                    <a:pt x="13509" y="15532"/>
                    <a:pt x="14210" y="15572"/>
                  </a:cubicBezTo>
                  <a:cubicBezTo>
                    <a:pt x="14519" y="16101"/>
                    <a:pt x="15083" y="16413"/>
                    <a:pt x="15674" y="16413"/>
                  </a:cubicBezTo>
                  <a:cubicBezTo>
                    <a:pt x="15820" y="16413"/>
                    <a:pt x="15968" y="16394"/>
                    <a:pt x="16113" y="16354"/>
                  </a:cubicBezTo>
                  <a:cubicBezTo>
                    <a:pt x="16851" y="16153"/>
                    <a:pt x="17363" y="15484"/>
                    <a:pt x="17360" y="14719"/>
                  </a:cubicBezTo>
                  <a:cubicBezTo>
                    <a:pt x="17357" y="14560"/>
                    <a:pt x="17333" y="14400"/>
                    <a:pt x="17285" y="14247"/>
                  </a:cubicBezTo>
                  <a:cubicBezTo>
                    <a:pt x="17718" y="13256"/>
                    <a:pt x="17297" y="11904"/>
                    <a:pt x="16056" y="10398"/>
                  </a:cubicBezTo>
                  <a:cubicBezTo>
                    <a:pt x="15848" y="10142"/>
                    <a:pt x="15595" y="9889"/>
                    <a:pt x="15351" y="9636"/>
                  </a:cubicBezTo>
                  <a:cubicBezTo>
                    <a:pt x="15595" y="9383"/>
                    <a:pt x="15848" y="9130"/>
                    <a:pt x="16056" y="8878"/>
                  </a:cubicBezTo>
                  <a:cubicBezTo>
                    <a:pt x="17261" y="7414"/>
                    <a:pt x="17694" y="6095"/>
                    <a:pt x="17279" y="5044"/>
                  </a:cubicBezTo>
                  <a:cubicBezTo>
                    <a:pt x="17330" y="4885"/>
                    <a:pt x="17357" y="4722"/>
                    <a:pt x="17360" y="4556"/>
                  </a:cubicBezTo>
                  <a:cubicBezTo>
                    <a:pt x="17363" y="3792"/>
                    <a:pt x="16851" y="3120"/>
                    <a:pt x="16113" y="2918"/>
                  </a:cubicBezTo>
                  <a:cubicBezTo>
                    <a:pt x="15967" y="2879"/>
                    <a:pt x="15819" y="2860"/>
                    <a:pt x="15673" y="2860"/>
                  </a:cubicBezTo>
                  <a:cubicBezTo>
                    <a:pt x="15080" y="2860"/>
                    <a:pt x="14517" y="3173"/>
                    <a:pt x="14210" y="3704"/>
                  </a:cubicBezTo>
                  <a:cubicBezTo>
                    <a:pt x="13506" y="3743"/>
                    <a:pt x="12810" y="3852"/>
                    <a:pt x="12126" y="4029"/>
                  </a:cubicBezTo>
                  <a:cubicBezTo>
                    <a:pt x="11473" y="1714"/>
                    <a:pt x="10383" y="0"/>
                    <a:pt x="88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4" name="Google Shape;724;p48"/>
            <p:cNvSpPr/>
            <p:nvPr/>
          </p:nvSpPr>
          <p:spPr>
            <a:xfrm>
              <a:off x="2284200" y="4005050"/>
              <a:ext cx="84700" cy="84700"/>
            </a:xfrm>
            <a:custGeom>
              <a:rect b="b" l="l" r="r" t="t"/>
              <a:pathLst>
                <a:path extrusionOk="0" h="3388" w="3388">
                  <a:moveTo>
                    <a:pt x="1692" y="0"/>
                  </a:moveTo>
                  <a:cubicBezTo>
                    <a:pt x="756" y="0"/>
                    <a:pt x="0" y="756"/>
                    <a:pt x="0" y="1692"/>
                  </a:cubicBezTo>
                  <a:cubicBezTo>
                    <a:pt x="0" y="2629"/>
                    <a:pt x="756" y="3388"/>
                    <a:pt x="1692" y="3388"/>
                  </a:cubicBezTo>
                  <a:cubicBezTo>
                    <a:pt x="2629" y="3388"/>
                    <a:pt x="3388" y="2629"/>
                    <a:pt x="3388" y="1692"/>
                  </a:cubicBezTo>
                  <a:cubicBezTo>
                    <a:pt x="3388" y="756"/>
                    <a:pt x="2629" y="0"/>
                    <a:pt x="16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pic>
        <p:nvPicPr>
          <p:cNvPr id="725" name="Google Shape;725;p48" title="Gráfico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58700" y="1138975"/>
            <a:ext cx="2677025" cy="2865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49"/>
          <p:cNvSpPr/>
          <p:nvPr/>
        </p:nvSpPr>
        <p:spPr>
          <a:xfrm rot="-5400000">
            <a:off x="1832934" y="3519838"/>
            <a:ext cx="676200" cy="1669500"/>
          </a:xfrm>
          <a:prstGeom prst="trapezoid">
            <a:avLst>
              <a:gd fmla="val 8548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1" name="Google Shape;731;p49"/>
          <p:cNvSpPr/>
          <p:nvPr/>
        </p:nvSpPr>
        <p:spPr>
          <a:xfrm rot="5400000">
            <a:off x="1832934" y="898275"/>
            <a:ext cx="676200" cy="1669500"/>
          </a:xfrm>
          <a:prstGeom prst="trapezoid">
            <a:avLst>
              <a:gd fmla="val 8548" name="adj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2" name="Google Shape;732;p49"/>
          <p:cNvSpPr/>
          <p:nvPr/>
        </p:nvSpPr>
        <p:spPr>
          <a:xfrm rot="-5400000">
            <a:off x="1832934" y="1772129"/>
            <a:ext cx="676200" cy="1669500"/>
          </a:xfrm>
          <a:prstGeom prst="trapezoid">
            <a:avLst>
              <a:gd fmla="val 8548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3" name="Google Shape;733;p49"/>
          <p:cNvSpPr/>
          <p:nvPr/>
        </p:nvSpPr>
        <p:spPr>
          <a:xfrm rot="5400000">
            <a:off x="1832934" y="2645983"/>
            <a:ext cx="676200" cy="1669500"/>
          </a:xfrm>
          <a:prstGeom prst="trapezoid">
            <a:avLst>
              <a:gd fmla="val 8548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4" name="Google Shape;734;p49"/>
          <p:cNvSpPr txBox="1"/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Netflix TV Show releases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5" name="Google Shape;735;p49"/>
          <p:cNvSpPr txBox="1"/>
          <p:nvPr/>
        </p:nvSpPr>
        <p:spPr>
          <a:xfrm>
            <a:off x="5760719" y="4076625"/>
            <a:ext cx="2632500" cy="59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36" name="Google Shape;736;p49"/>
          <p:cNvSpPr txBox="1"/>
          <p:nvPr>
            <p:ph idx="4294967295" type="subTitle"/>
          </p:nvPr>
        </p:nvSpPr>
        <p:spPr>
          <a:xfrm>
            <a:off x="3082032" y="1394650"/>
            <a:ext cx="23541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latin typeface="Bebas Neue"/>
                <a:ea typeface="Bebas Neue"/>
                <a:cs typeface="Bebas Neue"/>
                <a:sym typeface="Bebas Neue"/>
              </a:rPr>
              <a:t>United States</a:t>
            </a:r>
            <a:endParaRPr sz="2600"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737" name="Google Shape;737;p49"/>
          <p:cNvSpPr txBox="1"/>
          <p:nvPr>
            <p:ph idx="4294967295" type="title"/>
          </p:nvPr>
        </p:nvSpPr>
        <p:spPr>
          <a:xfrm>
            <a:off x="1533834" y="1459357"/>
            <a:ext cx="1274400" cy="527400"/>
          </a:xfrm>
          <a:prstGeom prst="rect">
            <a:avLst/>
          </a:prstGeom>
          <a:effectLst>
            <a:outerShdw rotWithShape="0" algn="bl" dir="2160000" dist="76200">
              <a:schemeClr val="dk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9</a:t>
            </a:r>
            <a:r>
              <a:rPr lang="en" sz="4000"/>
              <a:t>05</a:t>
            </a:r>
            <a:endParaRPr sz="4000"/>
          </a:p>
        </p:txBody>
      </p:sp>
      <p:sp>
        <p:nvSpPr>
          <p:cNvPr id="738" name="Google Shape;738;p49"/>
          <p:cNvSpPr txBox="1"/>
          <p:nvPr>
            <p:ph idx="4294967295" type="subTitle"/>
          </p:nvPr>
        </p:nvSpPr>
        <p:spPr>
          <a:xfrm>
            <a:off x="3082032" y="2268516"/>
            <a:ext cx="23541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latin typeface="Bebas Neue"/>
                <a:ea typeface="Bebas Neue"/>
                <a:cs typeface="Bebas Neue"/>
                <a:sym typeface="Bebas Neue"/>
              </a:rPr>
              <a:t>India</a:t>
            </a:r>
            <a:endParaRPr sz="2600"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739" name="Google Shape;739;p49"/>
          <p:cNvSpPr txBox="1"/>
          <p:nvPr>
            <p:ph idx="4294967295" type="title"/>
          </p:nvPr>
        </p:nvSpPr>
        <p:spPr>
          <a:xfrm>
            <a:off x="1533834" y="2333211"/>
            <a:ext cx="1274400" cy="527400"/>
          </a:xfrm>
          <a:prstGeom prst="rect">
            <a:avLst/>
          </a:prstGeom>
          <a:effectLst>
            <a:outerShdw rotWithShape="0" algn="bl" dir="2160000" dist="76200">
              <a:schemeClr val="dk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348</a:t>
            </a:r>
            <a:endParaRPr sz="4000"/>
          </a:p>
        </p:txBody>
      </p:sp>
      <p:sp>
        <p:nvSpPr>
          <p:cNvPr id="740" name="Google Shape;740;p49"/>
          <p:cNvSpPr txBox="1"/>
          <p:nvPr>
            <p:ph idx="4294967295" type="subTitle"/>
          </p:nvPr>
        </p:nvSpPr>
        <p:spPr>
          <a:xfrm>
            <a:off x="3082032" y="3142383"/>
            <a:ext cx="23541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latin typeface="Bebas Neue"/>
                <a:ea typeface="Bebas Neue"/>
                <a:cs typeface="Bebas Neue"/>
                <a:sym typeface="Bebas Neue"/>
              </a:rPr>
              <a:t>United Kingdom</a:t>
            </a:r>
            <a:endParaRPr sz="2600"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741" name="Google Shape;741;p49"/>
          <p:cNvSpPr txBox="1"/>
          <p:nvPr>
            <p:ph idx="4294967295" type="title"/>
          </p:nvPr>
        </p:nvSpPr>
        <p:spPr>
          <a:xfrm>
            <a:off x="1533834" y="3207065"/>
            <a:ext cx="1274400" cy="527400"/>
          </a:xfrm>
          <a:prstGeom prst="rect">
            <a:avLst/>
          </a:prstGeom>
          <a:effectLst>
            <a:outerShdw rotWithShape="0" algn="bl" dir="2160000" dist="76200">
              <a:schemeClr val="dk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204</a:t>
            </a:r>
            <a:endParaRPr sz="4000"/>
          </a:p>
        </p:txBody>
      </p:sp>
      <p:sp>
        <p:nvSpPr>
          <p:cNvPr id="742" name="Google Shape;742;p49"/>
          <p:cNvSpPr txBox="1"/>
          <p:nvPr>
            <p:ph idx="4294967295" type="subTitle"/>
          </p:nvPr>
        </p:nvSpPr>
        <p:spPr>
          <a:xfrm>
            <a:off x="3082032" y="4016249"/>
            <a:ext cx="23541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latin typeface="Bebas Neue"/>
                <a:ea typeface="Bebas Neue"/>
                <a:cs typeface="Bebas Neue"/>
                <a:sym typeface="Bebas Neue"/>
              </a:rPr>
              <a:t>Japan</a:t>
            </a:r>
            <a:endParaRPr sz="2600"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743" name="Google Shape;743;p49"/>
          <p:cNvSpPr txBox="1"/>
          <p:nvPr>
            <p:ph idx="4294967295" type="title"/>
          </p:nvPr>
        </p:nvSpPr>
        <p:spPr>
          <a:xfrm>
            <a:off x="1533834" y="4080919"/>
            <a:ext cx="1274400" cy="527400"/>
          </a:xfrm>
          <a:prstGeom prst="rect">
            <a:avLst/>
          </a:prstGeom>
          <a:effectLst>
            <a:outerShdw rotWithShape="0" algn="bl" dir="2160000" dist="76200">
              <a:schemeClr val="dk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157</a:t>
            </a:r>
            <a:endParaRPr sz="4000"/>
          </a:p>
        </p:txBody>
      </p:sp>
      <p:cxnSp>
        <p:nvCxnSpPr>
          <p:cNvPr id="744" name="Google Shape;744;p49"/>
          <p:cNvCxnSpPr/>
          <p:nvPr/>
        </p:nvCxnSpPr>
        <p:spPr>
          <a:xfrm rot="10800000">
            <a:off x="5969175" y="1444275"/>
            <a:ext cx="0" cy="21843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745" name="Google Shape;745;p49"/>
          <p:cNvGrpSpPr/>
          <p:nvPr/>
        </p:nvGrpSpPr>
        <p:grpSpPr>
          <a:xfrm>
            <a:off x="751929" y="3272579"/>
            <a:ext cx="418337" cy="416271"/>
            <a:chOff x="-52851675" y="3585650"/>
            <a:chExt cx="319000" cy="317425"/>
          </a:xfrm>
        </p:grpSpPr>
        <p:sp>
          <p:nvSpPr>
            <p:cNvPr id="746" name="Google Shape;746;p49"/>
            <p:cNvSpPr/>
            <p:nvPr/>
          </p:nvSpPr>
          <p:spPr>
            <a:xfrm>
              <a:off x="-52851675" y="3641575"/>
              <a:ext cx="319000" cy="106350"/>
            </a:xfrm>
            <a:custGeom>
              <a:rect b="b" l="l" r="r" t="t"/>
              <a:pathLst>
                <a:path extrusionOk="0" h="4254" w="12760">
                  <a:moveTo>
                    <a:pt x="6364" y="0"/>
                  </a:moveTo>
                  <a:cubicBezTo>
                    <a:pt x="2836" y="0"/>
                    <a:pt x="0" y="1449"/>
                    <a:pt x="0" y="3371"/>
                  </a:cubicBezTo>
                  <a:cubicBezTo>
                    <a:pt x="0" y="3686"/>
                    <a:pt x="63" y="4001"/>
                    <a:pt x="252" y="4253"/>
                  </a:cubicBezTo>
                  <a:cubicBezTo>
                    <a:pt x="473" y="3749"/>
                    <a:pt x="945" y="3308"/>
                    <a:pt x="1481" y="3119"/>
                  </a:cubicBezTo>
                  <a:lnTo>
                    <a:pt x="1481" y="2898"/>
                  </a:lnTo>
                  <a:cubicBezTo>
                    <a:pt x="1481" y="2741"/>
                    <a:pt x="1575" y="2615"/>
                    <a:pt x="1733" y="2520"/>
                  </a:cubicBezTo>
                  <a:cubicBezTo>
                    <a:pt x="3403" y="1796"/>
                    <a:pt x="4915" y="1512"/>
                    <a:pt x="6396" y="1512"/>
                  </a:cubicBezTo>
                  <a:cubicBezTo>
                    <a:pt x="7845" y="1512"/>
                    <a:pt x="9389" y="1827"/>
                    <a:pt x="11027" y="2520"/>
                  </a:cubicBezTo>
                  <a:cubicBezTo>
                    <a:pt x="11153" y="2615"/>
                    <a:pt x="11279" y="2741"/>
                    <a:pt x="11279" y="2898"/>
                  </a:cubicBezTo>
                  <a:lnTo>
                    <a:pt x="11279" y="3119"/>
                  </a:lnTo>
                  <a:cubicBezTo>
                    <a:pt x="11815" y="3308"/>
                    <a:pt x="12287" y="3718"/>
                    <a:pt x="12539" y="4253"/>
                  </a:cubicBezTo>
                  <a:cubicBezTo>
                    <a:pt x="12697" y="4001"/>
                    <a:pt x="12760" y="3686"/>
                    <a:pt x="12760" y="3371"/>
                  </a:cubicBezTo>
                  <a:cubicBezTo>
                    <a:pt x="12760" y="1449"/>
                    <a:pt x="9924" y="0"/>
                    <a:pt x="636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49"/>
            <p:cNvSpPr/>
            <p:nvPr/>
          </p:nvSpPr>
          <p:spPr>
            <a:xfrm>
              <a:off x="-52787100" y="3585650"/>
              <a:ext cx="189050" cy="52000"/>
            </a:xfrm>
            <a:custGeom>
              <a:rect b="b" l="l" r="r" t="t"/>
              <a:pathLst>
                <a:path extrusionOk="0" h="2080" w="7562">
                  <a:moveTo>
                    <a:pt x="3781" y="0"/>
                  </a:moveTo>
                  <a:cubicBezTo>
                    <a:pt x="2048" y="0"/>
                    <a:pt x="599" y="882"/>
                    <a:pt x="1" y="2080"/>
                  </a:cubicBezTo>
                  <a:cubicBezTo>
                    <a:pt x="1103" y="1701"/>
                    <a:pt x="2363" y="1512"/>
                    <a:pt x="3781" y="1512"/>
                  </a:cubicBezTo>
                  <a:cubicBezTo>
                    <a:pt x="3928" y="1506"/>
                    <a:pt x="4073" y="1503"/>
                    <a:pt x="4217" y="1503"/>
                  </a:cubicBezTo>
                  <a:cubicBezTo>
                    <a:pt x="5469" y="1503"/>
                    <a:pt x="6629" y="1740"/>
                    <a:pt x="7562" y="2080"/>
                  </a:cubicBezTo>
                  <a:cubicBezTo>
                    <a:pt x="6995" y="882"/>
                    <a:pt x="5514" y="0"/>
                    <a:pt x="37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49"/>
            <p:cNvSpPr/>
            <p:nvPr/>
          </p:nvSpPr>
          <p:spPr>
            <a:xfrm>
              <a:off x="-52794975" y="3696700"/>
              <a:ext cx="127625" cy="74850"/>
            </a:xfrm>
            <a:custGeom>
              <a:rect b="b" l="l" r="r" t="t"/>
              <a:pathLst>
                <a:path extrusionOk="0" h="2994" w="5105">
                  <a:moveTo>
                    <a:pt x="4096" y="0"/>
                  </a:moveTo>
                  <a:cubicBezTo>
                    <a:pt x="2804" y="0"/>
                    <a:pt x="1324" y="284"/>
                    <a:pt x="1" y="883"/>
                  </a:cubicBezTo>
                  <a:lnTo>
                    <a:pt x="1" y="2993"/>
                  </a:lnTo>
                  <a:lnTo>
                    <a:pt x="1072" y="2993"/>
                  </a:lnTo>
                  <a:cubicBezTo>
                    <a:pt x="2741" y="2993"/>
                    <a:pt x="4317" y="2143"/>
                    <a:pt x="5104" y="95"/>
                  </a:cubicBezTo>
                  <a:cubicBezTo>
                    <a:pt x="4789" y="32"/>
                    <a:pt x="4411" y="0"/>
                    <a:pt x="40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49"/>
            <p:cNvSpPr/>
            <p:nvPr/>
          </p:nvSpPr>
          <p:spPr>
            <a:xfrm>
              <a:off x="-52795750" y="3700625"/>
              <a:ext cx="204800" cy="202450"/>
            </a:xfrm>
            <a:custGeom>
              <a:rect b="b" l="l" r="r" t="t"/>
              <a:pathLst>
                <a:path extrusionOk="0" h="8098" w="8192">
                  <a:moveTo>
                    <a:pt x="5639" y="2143"/>
                  </a:moveTo>
                  <a:cubicBezTo>
                    <a:pt x="5828" y="2143"/>
                    <a:pt x="5986" y="2301"/>
                    <a:pt x="5986" y="2490"/>
                  </a:cubicBezTo>
                  <a:cubicBezTo>
                    <a:pt x="5986" y="2679"/>
                    <a:pt x="5828" y="2836"/>
                    <a:pt x="5639" y="2836"/>
                  </a:cubicBezTo>
                  <a:cubicBezTo>
                    <a:pt x="5450" y="2836"/>
                    <a:pt x="5293" y="2679"/>
                    <a:pt x="5293" y="2490"/>
                  </a:cubicBezTo>
                  <a:cubicBezTo>
                    <a:pt x="5293" y="2301"/>
                    <a:pt x="5450" y="2143"/>
                    <a:pt x="5639" y="2143"/>
                  </a:cubicBezTo>
                  <a:close/>
                  <a:moveTo>
                    <a:pt x="5163" y="4671"/>
                  </a:moveTo>
                  <a:cubicBezTo>
                    <a:pt x="5261" y="4671"/>
                    <a:pt x="5356" y="4711"/>
                    <a:pt x="5419" y="4790"/>
                  </a:cubicBezTo>
                  <a:cubicBezTo>
                    <a:pt x="5608" y="4947"/>
                    <a:pt x="5608" y="5168"/>
                    <a:pt x="5450" y="5294"/>
                  </a:cubicBezTo>
                  <a:cubicBezTo>
                    <a:pt x="5104" y="5640"/>
                    <a:pt x="4600" y="5829"/>
                    <a:pt x="4127" y="5829"/>
                  </a:cubicBezTo>
                  <a:cubicBezTo>
                    <a:pt x="3623" y="5829"/>
                    <a:pt x="3151" y="5640"/>
                    <a:pt x="2804" y="5294"/>
                  </a:cubicBezTo>
                  <a:cubicBezTo>
                    <a:pt x="2646" y="5136"/>
                    <a:pt x="2646" y="4884"/>
                    <a:pt x="2804" y="4790"/>
                  </a:cubicBezTo>
                  <a:cubicBezTo>
                    <a:pt x="2883" y="4711"/>
                    <a:pt x="2977" y="4671"/>
                    <a:pt x="3068" y="4671"/>
                  </a:cubicBezTo>
                  <a:cubicBezTo>
                    <a:pt x="3158" y="4671"/>
                    <a:pt x="3245" y="4711"/>
                    <a:pt x="3308" y="4790"/>
                  </a:cubicBezTo>
                  <a:cubicBezTo>
                    <a:pt x="3529" y="4994"/>
                    <a:pt x="3812" y="5097"/>
                    <a:pt x="4096" y="5097"/>
                  </a:cubicBezTo>
                  <a:cubicBezTo>
                    <a:pt x="4379" y="5097"/>
                    <a:pt x="4663" y="4994"/>
                    <a:pt x="4883" y="4790"/>
                  </a:cubicBezTo>
                  <a:cubicBezTo>
                    <a:pt x="4962" y="4711"/>
                    <a:pt x="5064" y="4671"/>
                    <a:pt x="5163" y="4671"/>
                  </a:cubicBezTo>
                  <a:close/>
                  <a:moveTo>
                    <a:pt x="5860" y="1"/>
                  </a:moveTo>
                  <a:cubicBezTo>
                    <a:pt x="4883" y="2521"/>
                    <a:pt x="3119" y="3592"/>
                    <a:pt x="1071" y="3592"/>
                  </a:cubicBezTo>
                  <a:lnTo>
                    <a:pt x="0" y="3592"/>
                  </a:lnTo>
                  <a:lnTo>
                    <a:pt x="0" y="3939"/>
                  </a:lnTo>
                  <a:cubicBezTo>
                    <a:pt x="0" y="6176"/>
                    <a:pt x="1859" y="8098"/>
                    <a:pt x="4096" y="8098"/>
                  </a:cubicBezTo>
                  <a:cubicBezTo>
                    <a:pt x="6333" y="8098"/>
                    <a:pt x="8191" y="6239"/>
                    <a:pt x="8191" y="3939"/>
                  </a:cubicBezTo>
                  <a:lnTo>
                    <a:pt x="8191" y="2931"/>
                  </a:lnTo>
                  <a:lnTo>
                    <a:pt x="8191" y="2868"/>
                  </a:lnTo>
                  <a:lnTo>
                    <a:pt x="8191" y="726"/>
                  </a:lnTo>
                  <a:cubicBezTo>
                    <a:pt x="7435" y="347"/>
                    <a:pt x="6648" y="158"/>
                    <a:pt x="58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49"/>
            <p:cNvSpPr/>
            <p:nvPr/>
          </p:nvSpPr>
          <p:spPr>
            <a:xfrm>
              <a:off x="-52832775" y="3740025"/>
              <a:ext cx="18125" cy="64600"/>
            </a:xfrm>
            <a:custGeom>
              <a:rect b="b" l="l" r="r" t="t"/>
              <a:pathLst>
                <a:path extrusionOk="0" h="2584" w="725">
                  <a:moveTo>
                    <a:pt x="725" y="0"/>
                  </a:moveTo>
                  <a:cubicBezTo>
                    <a:pt x="315" y="252"/>
                    <a:pt x="0" y="725"/>
                    <a:pt x="0" y="1260"/>
                  </a:cubicBezTo>
                  <a:cubicBezTo>
                    <a:pt x="0" y="1827"/>
                    <a:pt x="315" y="2300"/>
                    <a:pt x="725" y="2584"/>
                  </a:cubicBezTo>
                  <a:lnTo>
                    <a:pt x="72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49"/>
            <p:cNvSpPr/>
            <p:nvPr/>
          </p:nvSpPr>
          <p:spPr>
            <a:xfrm>
              <a:off x="-52570500" y="3740025"/>
              <a:ext cx="18925" cy="64600"/>
            </a:xfrm>
            <a:custGeom>
              <a:rect b="b" l="l" r="r" t="t"/>
              <a:pathLst>
                <a:path extrusionOk="0" h="2584" w="757">
                  <a:moveTo>
                    <a:pt x="0" y="0"/>
                  </a:moveTo>
                  <a:lnTo>
                    <a:pt x="0" y="2584"/>
                  </a:lnTo>
                  <a:cubicBezTo>
                    <a:pt x="442" y="2300"/>
                    <a:pt x="757" y="1827"/>
                    <a:pt x="757" y="1260"/>
                  </a:cubicBezTo>
                  <a:cubicBezTo>
                    <a:pt x="757" y="725"/>
                    <a:pt x="442" y="252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52" name="Google Shape;752;p49"/>
          <p:cNvGrpSpPr/>
          <p:nvPr/>
        </p:nvGrpSpPr>
        <p:grpSpPr>
          <a:xfrm>
            <a:off x="750781" y="1512733"/>
            <a:ext cx="420633" cy="420633"/>
            <a:chOff x="4456875" y="1435075"/>
            <a:chExt cx="481825" cy="481825"/>
          </a:xfrm>
        </p:grpSpPr>
        <p:sp>
          <p:nvSpPr>
            <p:cNvPr id="753" name="Google Shape;753;p49"/>
            <p:cNvSpPr/>
            <p:nvPr/>
          </p:nvSpPr>
          <p:spPr>
            <a:xfrm>
              <a:off x="4624975" y="1465275"/>
              <a:ext cx="56650" cy="86000"/>
            </a:xfrm>
            <a:custGeom>
              <a:rect b="b" l="l" r="r" t="t"/>
              <a:pathLst>
                <a:path extrusionOk="0" h="3440" w="2266">
                  <a:moveTo>
                    <a:pt x="2265" y="0"/>
                  </a:moveTo>
                  <a:cubicBezTo>
                    <a:pt x="1413" y="283"/>
                    <a:pt x="618" y="1196"/>
                    <a:pt x="1" y="2575"/>
                  </a:cubicBezTo>
                  <a:cubicBezTo>
                    <a:pt x="263" y="2801"/>
                    <a:pt x="449" y="3105"/>
                    <a:pt x="534" y="3439"/>
                  </a:cubicBezTo>
                  <a:cubicBezTo>
                    <a:pt x="1106" y="3364"/>
                    <a:pt x="1672" y="3322"/>
                    <a:pt x="2265" y="3304"/>
                  </a:cubicBezTo>
                  <a:lnTo>
                    <a:pt x="22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4" name="Google Shape;754;p49"/>
            <p:cNvSpPr/>
            <p:nvPr/>
          </p:nvSpPr>
          <p:spPr>
            <a:xfrm>
              <a:off x="4615275" y="1797425"/>
              <a:ext cx="66350" cy="89375"/>
            </a:xfrm>
            <a:custGeom>
              <a:rect b="b" l="l" r="r" t="t"/>
              <a:pathLst>
                <a:path extrusionOk="0" h="3575" w="2654">
                  <a:moveTo>
                    <a:pt x="0" y="0"/>
                  </a:moveTo>
                  <a:lnTo>
                    <a:pt x="0" y="0"/>
                  </a:lnTo>
                  <a:cubicBezTo>
                    <a:pt x="618" y="1882"/>
                    <a:pt x="1563" y="3225"/>
                    <a:pt x="2653" y="3574"/>
                  </a:cubicBezTo>
                  <a:lnTo>
                    <a:pt x="2653" y="1316"/>
                  </a:lnTo>
                  <a:cubicBezTo>
                    <a:pt x="2153" y="1135"/>
                    <a:pt x="1768" y="726"/>
                    <a:pt x="1620" y="217"/>
                  </a:cubicBezTo>
                  <a:cubicBezTo>
                    <a:pt x="1057" y="169"/>
                    <a:pt x="518" y="96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5" name="Google Shape;755;p49"/>
            <p:cNvSpPr/>
            <p:nvPr/>
          </p:nvSpPr>
          <p:spPr>
            <a:xfrm>
              <a:off x="4583125" y="1547250"/>
              <a:ext cx="28250" cy="28250"/>
            </a:xfrm>
            <a:custGeom>
              <a:rect b="b" l="l" r="r" t="t"/>
              <a:pathLst>
                <a:path extrusionOk="0" h="1130" w="1130">
                  <a:moveTo>
                    <a:pt x="567" y="1"/>
                  </a:moveTo>
                  <a:cubicBezTo>
                    <a:pt x="253" y="1"/>
                    <a:pt x="1" y="254"/>
                    <a:pt x="1" y="567"/>
                  </a:cubicBezTo>
                  <a:cubicBezTo>
                    <a:pt x="1" y="880"/>
                    <a:pt x="253" y="1130"/>
                    <a:pt x="567" y="1130"/>
                  </a:cubicBezTo>
                  <a:cubicBezTo>
                    <a:pt x="880" y="1130"/>
                    <a:pt x="1130" y="880"/>
                    <a:pt x="1130" y="567"/>
                  </a:cubicBezTo>
                  <a:cubicBezTo>
                    <a:pt x="1130" y="254"/>
                    <a:pt x="880" y="1"/>
                    <a:pt x="5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6" name="Google Shape;756;p49"/>
            <p:cNvSpPr/>
            <p:nvPr/>
          </p:nvSpPr>
          <p:spPr>
            <a:xfrm>
              <a:off x="4597950" y="1576075"/>
              <a:ext cx="83675" cy="87525"/>
            </a:xfrm>
            <a:custGeom>
              <a:rect b="b" l="l" r="r" t="t"/>
              <a:pathLst>
                <a:path extrusionOk="0" h="3501" w="3347">
                  <a:moveTo>
                    <a:pt x="3346" y="1"/>
                  </a:moveTo>
                  <a:cubicBezTo>
                    <a:pt x="2723" y="19"/>
                    <a:pt x="2103" y="73"/>
                    <a:pt x="1485" y="161"/>
                  </a:cubicBezTo>
                  <a:cubicBezTo>
                    <a:pt x="1241" y="654"/>
                    <a:pt x="772" y="998"/>
                    <a:pt x="230" y="1082"/>
                  </a:cubicBezTo>
                  <a:cubicBezTo>
                    <a:pt x="100" y="1817"/>
                    <a:pt x="25" y="2714"/>
                    <a:pt x="1" y="3500"/>
                  </a:cubicBezTo>
                  <a:lnTo>
                    <a:pt x="3346" y="3500"/>
                  </a:lnTo>
                  <a:lnTo>
                    <a:pt x="334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7" name="Google Shape;757;p49"/>
            <p:cNvSpPr/>
            <p:nvPr/>
          </p:nvSpPr>
          <p:spPr>
            <a:xfrm>
              <a:off x="4597650" y="1692175"/>
              <a:ext cx="83975" cy="82450"/>
            </a:xfrm>
            <a:custGeom>
              <a:rect b="b" l="l" r="r" t="t"/>
              <a:pathLst>
                <a:path extrusionOk="0" h="3298" w="3359">
                  <a:moveTo>
                    <a:pt x="1" y="0"/>
                  </a:moveTo>
                  <a:cubicBezTo>
                    <a:pt x="31" y="1003"/>
                    <a:pt x="154" y="2006"/>
                    <a:pt x="371" y="2987"/>
                  </a:cubicBezTo>
                  <a:cubicBezTo>
                    <a:pt x="1031" y="3135"/>
                    <a:pt x="1699" y="3237"/>
                    <a:pt x="2371" y="3298"/>
                  </a:cubicBezTo>
                  <a:cubicBezTo>
                    <a:pt x="2548" y="2855"/>
                    <a:pt x="2910" y="2509"/>
                    <a:pt x="3358" y="2346"/>
                  </a:cubicBezTo>
                  <a:lnTo>
                    <a:pt x="335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8" name="Google Shape;758;p49"/>
            <p:cNvSpPr/>
            <p:nvPr/>
          </p:nvSpPr>
          <p:spPr>
            <a:xfrm>
              <a:off x="4798050" y="1663575"/>
              <a:ext cx="28475" cy="28250"/>
            </a:xfrm>
            <a:custGeom>
              <a:rect b="b" l="l" r="r" t="t"/>
              <a:pathLst>
                <a:path extrusionOk="0" h="1130" w="1139">
                  <a:moveTo>
                    <a:pt x="564" y="0"/>
                  </a:moveTo>
                  <a:cubicBezTo>
                    <a:pt x="254" y="0"/>
                    <a:pt x="1" y="253"/>
                    <a:pt x="1" y="566"/>
                  </a:cubicBezTo>
                  <a:cubicBezTo>
                    <a:pt x="4" y="876"/>
                    <a:pt x="257" y="1129"/>
                    <a:pt x="567" y="1129"/>
                  </a:cubicBezTo>
                  <a:lnTo>
                    <a:pt x="573" y="1129"/>
                  </a:lnTo>
                  <a:cubicBezTo>
                    <a:pt x="886" y="1129"/>
                    <a:pt x="1139" y="876"/>
                    <a:pt x="1139" y="563"/>
                  </a:cubicBezTo>
                  <a:cubicBezTo>
                    <a:pt x="1139" y="253"/>
                    <a:pt x="886" y="0"/>
                    <a:pt x="5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9" name="Google Shape;759;p49"/>
            <p:cNvSpPr/>
            <p:nvPr/>
          </p:nvSpPr>
          <p:spPr>
            <a:xfrm>
              <a:off x="4710200" y="1435075"/>
              <a:ext cx="228500" cy="228525"/>
            </a:xfrm>
            <a:custGeom>
              <a:rect b="b" l="l" r="r" t="t"/>
              <a:pathLst>
                <a:path extrusionOk="0" h="9141" w="9140">
                  <a:moveTo>
                    <a:pt x="1" y="1"/>
                  </a:moveTo>
                  <a:lnTo>
                    <a:pt x="1" y="34"/>
                  </a:lnTo>
                  <a:cubicBezTo>
                    <a:pt x="1729" y="377"/>
                    <a:pt x="3313" y="2283"/>
                    <a:pt x="4075" y="5069"/>
                  </a:cubicBezTo>
                  <a:cubicBezTo>
                    <a:pt x="6833" y="5828"/>
                    <a:pt x="8763" y="7406"/>
                    <a:pt x="9107" y="9140"/>
                  </a:cubicBezTo>
                  <a:lnTo>
                    <a:pt x="9140" y="9140"/>
                  </a:lnTo>
                  <a:cubicBezTo>
                    <a:pt x="8854" y="4298"/>
                    <a:pt x="4843" y="284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60" name="Google Shape;760;p49"/>
            <p:cNvSpPr/>
            <p:nvPr/>
          </p:nvSpPr>
          <p:spPr>
            <a:xfrm>
              <a:off x="4819200" y="1593475"/>
              <a:ext cx="89400" cy="70125"/>
            </a:xfrm>
            <a:custGeom>
              <a:rect b="b" l="l" r="r" t="t"/>
              <a:pathLst>
                <a:path extrusionOk="0" h="2805" w="3576">
                  <a:moveTo>
                    <a:pt x="1" y="1"/>
                  </a:moveTo>
                  <a:cubicBezTo>
                    <a:pt x="94" y="519"/>
                    <a:pt x="166" y="1061"/>
                    <a:pt x="215" y="1621"/>
                  </a:cubicBezTo>
                  <a:cubicBezTo>
                    <a:pt x="727" y="1777"/>
                    <a:pt x="1136" y="2301"/>
                    <a:pt x="1317" y="2804"/>
                  </a:cubicBezTo>
                  <a:lnTo>
                    <a:pt x="3575" y="2804"/>
                  </a:lnTo>
                  <a:cubicBezTo>
                    <a:pt x="3223" y="1711"/>
                    <a:pt x="1883" y="62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61" name="Google Shape;761;p49"/>
            <p:cNvSpPr/>
            <p:nvPr/>
          </p:nvSpPr>
          <p:spPr>
            <a:xfrm>
              <a:off x="4819200" y="1692175"/>
              <a:ext cx="89475" cy="66275"/>
            </a:xfrm>
            <a:custGeom>
              <a:rect b="b" l="l" r="r" t="t"/>
              <a:pathLst>
                <a:path extrusionOk="0" h="2651" w="3579">
                  <a:moveTo>
                    <a:pt x="1317" y="0"/>
                  </a:moveTo>
                  <a:cubicBezTo>
                    <a:pt x="1133" y="500"/>
                    <a:pt x="727" y="883"/>
                    <a:pt x="215" y="1033"/>
                  </a:cubicBezTo>
                  <a:cubicBezTo>
                    <a:pt x="166" y="1593"/>
                    <a:pt x="94" y="2132"/>
                    <a:pt x="1" y="2650"/>
                  </a:cubicBezTo>
                  <a:cubicBezTo>
                    <a:pt x="1889" y="2030"/>
                    <a:pt x="3223" y="1078"/>
                    <a:pt x="35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62" name="Google Shape;762;p49"/>
            <p:cNvSpPr/>
            <p:nvPr/>
          </p:nvSpPr>
          <p:spPr>
            <a:xfrm>
              <a:off x="4456875" y="1691800"/>
              <a:ext cx="225125" cy="225100"/>
            </a:xfrm>
            <a:custGeom>
              <a:rect b="b" l="l" r="r" t="t"/>
              <a:pathLst>
                <a:path extrusionOk="0" h="9004" w="9005">
                  <a:moveTo>
                    <a:pt x="1" y="0"/>
                  </a:moveTo>
                  <a:cubicBezTo>
                    <a:pt x="284" y="4839"/>
                    <a:pt x="4162" y="8721"/>
                    <a:pt x="9004" y="9004"/>
                  </a:cubicBezTo>
                  <a:lnTo>
                    <a:pt x="9004" y="8974"/>
                  </a:lnTo>
                  <a:cubicBezTo>
                    <a:pt x="7273" y="8628"/>
                    <a:pt x="5827" y="6697"/>
                    <a:pt x="5066" y="3942"/>
                  </a:cubicBezTo>
                  <a:cubicBezTo>
                    <a:pt x="2283" y="3180"/>
                    <a:pt x="377" y="1726"/>
                    <a:pt x="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63" name="Google Shape;763;p49"/>
            <p:cNvSpPr/>
            <p:nvPr/>
          </p:nvSpPr>
          <p:spPr>
            <a:xfrm>
              <a:off x="4487000" y="1595125"/>
              <a:ext cx="88925" cy="68475"/>
            </a:xfrm>
            <a:custGeom>
              <a:rect b="b" l="l" r="r" t="t"/>
              <a:pathLst>
                <a:path extrusionOk="0" h="2739" w="3557">
                  <a:moveTo>
                    <a:pt x="3397" y="1"/>
                  </a:moveTo>
                  <a:cubicBezTo>
                    <a:pt x="1569" y="636"/>
                    <a:pt x="337" y="1720"/>
                    <a:pt x="0" y="2738"/>
                  </a:cubicBezTo>
                  <a:lnTo>
                    <a:pt x="3313" y="2738"/>
                  </a:lnTo>
                  <a:cubicBezTo>
                    <a:pt x="3337" y="1880"/>
                    <a:pt x="3418" y="913"/>
                    <a:pt x="3556" y="106"/>
                  </a:cubicBezTo>
                  <a:cubicBezTo>
                    <a:pt x="3502" y="73"/>
                    <a:pt x="3448" y="37"/>
                    <a:pt x="339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64" name="Google Shape;764;p49"/>
            <p:cNvSpPr/>
            <p:nvPr/>
          </p:nvSpPr>
          <p:spPr>
            <a:xfrm>
              <a:off x="4486925" y="1692175"/>
              <a:ext cx="89450" cy="66350"/>
            </a:xfrm>
            <a:custGeom>
              <a:rect b="b" l="l" r="r" t="t"/>
              <a:pathLst>
                <a:path extrusionOk="0" h="2654" w="3578">
                  <a:moveTo>
                    <a:pt x="0" y="0"/>
                  </a:moveTo>
                  <a:cubicBezTo>
                    <a:pt x="352" y="1078"/>
                    <a:pt x="1689" y="2030"/>
                    <a:pt x="3578" y="2653"/>
                  </a:cubicBezTo>
                  <a:cubicBezTo>
                    <a:pt x="3418" y="1777"/>
                    <a:pt x="3325" y="889"/>
                    <a:pt x="33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65" name="Google Shape;765;p49"/>
            <p:cNvSpPr/>
            <p:nvPr/>
          </p:nvSpPr>
          <p:spPr>
            <a:xfrm>
              <a:off x="4456875" y="1435075"/>
              <a:ext cx="225125" cy="228525"/>
            </a:xfrm>
            <a:custGeom>
              <a:rect b="b" l="l" r="r" t="t"/>
              <a:pathLst>
                <a:path extrusionOk="0" h="9141" w="9005">
                  <a:moveTo>
                    <a:pt x="9004" y="1"/>
                  </a:moveTo>
                  <a:cubicBezTo>
                    <a:pt x="4162" y="284"/>
                    <a:pt x="284" y="4298"/>
                    <a:pt x="1" y="9140"/>
                  </a:cubicBezTo>
                  <a:lnTo>
                    <a:pt x="37" y="9140"/>
                  </a:lnTo>
                  <a:cubicBezTo>
                    <a:pt x="329" y="7686"/>
                    <a:pt x="1747" y="6267"/>
                    <a:pt x="3969" y="5433"/>
                  </a:cubicBezTo>
                  <a:cubicBezTo>
                    <a:pt x="3715" y="4375"/>
                    <a:pt x="4516" y="3361"/>
                    <a:pt x="5602" y="3361"/>
                  </a:cubicBezTo>
                  <a:cubicBezTo>
                    <a:pt x="5607" y="3361"/>
                    <a:pt x="5612" y="3361"/>
                    <a:pt x="5617" y="3361"/>
                  </a:cubicBezTo>
                  <a:cubicBezTo>
                    <a:pt x="5638" y="3361"/>
                    <a:pt x="5656" y="3364"/>
                    <a:pt x="5677" y="3367"/>
                  </a:cubicBezTo>
                  <a:cubicBezTo>
                    <a:pt x="6511" y="1476"/>
                    <a:pt x="7688" y="293"/>
                    <a:pt x="9004" y="31"/>
                  </a:cubicBezTo>
                  <a:lnTo>
                    <a:pt x="90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66" name="Google Shape;766;p49"/>
            <p:cNvSpPr/>
            <p:nvPr/>
          </p:nvSpPr>
          <p:spPr>
            <a:xfrm>
              <a:off x="4710200" y="1691800"/>
              <a:ext cx="228500" cy="225100"/>
            </a:xfrm>
            <a:custGeom>
              <a:rect b="b" l="l" r="r" t="t"/>
              <a:pathLst>
                <a:path extrusionOk="0" h="9004" w="9140">
                  <a:moveTo>
                    <a:pt x="9107" y="0"/>
                  </a:moveTo>
                  <a:cubicBezTo>
                    <a:pt x="8760" y="1726"/>
                    <a:pt x="6857" y="3177"/>
                    <a:pt x="4075" y="3942"/>
                  </a:cubicBezTo>
                  <a:cubicBezTo>
                    <a:pt x="3313" y="6721"/>
                    <a:pt x="1729" y="8628"/>
                    <a:pt x="1" y="8971"/>
                  </a:cubicBezTo>
                  <a:lnTo>
                    <a:pt x="1" y="9004"/>
                  </a:lnTo>
                  <a:cubicBezTo>
                    <a:pt x="4843" y="8721"/>
                    <a:pt x="8854" y="4839"/>
                    <a:pt x="91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67" name="Google Shape;767;p49"/>
            <p:cNvSpPr/>
            <p:nvPr/>
          </p:nvSpPr>
          <p:spPr>
            <a:xfrm>
              <a:off x="4710200" y="1465200"/>
              <a:ext cx="70025" cy="89375"/>
            </a:xfrm>
            <a:custGeom>
              <a:rect b="b" l="l" r="r" t="t"/>
              <a:pathLst>
                <a:path extrusionOk="0" h="3575" w="2801">
                  <a:moveTo>
                    <a:pt x="1" y="0"/>
                  </a:moveTo>
                  <a:lnTo>
                    <a:pt x="1" y="3298"/>
                  </a:lnTo>
                  <a:cubicBezTo>
                    <a:pt x="937" y="3328"/>
                    <a:pt x="1961" y="3421"/>
                    <a:pt x="2801" y="3575"/>
                  </a:cubicBezTo>
                  <a:cubicBezTo>
                    <a:pt x="2181" y="1687"/>
                    <a:pt x="1082" y="35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68" name="Google Shape;768;p49"/>
            <p:cNvSpPr/>
            <p:nvPr/>
          </p:nvSpPr>
          <p:spPr>
            <a:xfrm>
              <a:off x="4710200" y="1575850"/>
              <a:ext cx="86150" cy="87750"/>
            </a:xfrm>
            <a:custGeom>
              <a:rect b="b" l="l" r="r" t="t"/>
              <a:pathLst>
                <a:path extrusionOk="0" h="3510" w="3446">
                  <a:moveTo>
                    <a:pt x="1" y="1"/>
                  </a:moveTo>
                  <a:lnTo>
                    <a:pt x="1" y="3509"/>
                  </a:lnTo>
                  <a:lnTo>
                    <a:pt x="2494" y="3509"/>
                  </a:lnTo>
                  <a:cubicBezTo>
                    <a:pt x="2656" y="3054"/>
                    <a:pt x="3003" y="2554"/>
                    <a:pt x="3445" y="2374"/>
                  </a:cubicBezTo>
                  <a:cubicBezTo>
                    <a:pt x="3385" y="1702"/>
                    <a:pt x="3283" y="1034"/>
                    <a:pt x="3135" y="374"/>
                  </a:cubicBezTo>
                  <a:cubicBezTo>
                    <a:pt x="2208" y="167"/>
                    <a:pt x="1063" y="37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69" name="Google Shape;769;p49"/>
            <p:cNvSpPr/>
            <p:nvPr/>
          </p:nvSpPr>
          <p:spPr>
            <a:xfrm>
              <a:off x="4710200" y="1797500"/>
              <a:ext cx="70025" cy="89375"/>
            </a:xfrm>
            <a:custGeom>
              <a:rect b="b" l="l" r="r" t="t"/>
              <a:pathLst>
                <a:path extrusionOk="0" h="3575" w="2801">
                  <a:moveTo>
                    <a:pt x="2801" y="0"/>
                  </a:moveTo>
                  <a:lnTo>
                    <a:pt x="2801" y="0"/>
                  </a:lnTo>
                  <a:cubicBezTo>
                    <a:pt x="2283" y="93"/>
                    <a:pt x="1609" y="166"/>
                    <a:pt x="1048" y="214"/>
                  </a:cubicBezTo>
                  <a:cubicBezTo>
                    <a:pt x="892" y="726"/>
                    <a:pt x="503" y="1135"/>
                    <a:pt x="1" y="1316"/>
                  </a:cubicBezTo>
                  <a:lnTo>
                    <a:pt x="1" y="3574"/>
                  </a:lnTo>
                  <a:cubicBezTo>
                    <a:pt x="1082" y="3222"/>
                    <a:pt x="2181" y="1885"/>
                    <a:pt x="28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70" name="Google Shape;770;p49"/>
            <p:cNvSpPr/>
            <p:nvPr/>
          </p:nvSpPr>
          <p:spPr>
            <a:xfrm>
              <a:off x="4681975" y="1776400"/>
              <a:ext cx="28250" cy="28350"/>
            </a:xfrm>
            <a:custGeom>
              <a:rect b="b" l="l" r="r" t="t"/>
              <a:pathLst>
                <a:path extrusionOk="0" h="1134" w="1130">
                  <a:moveTo>
                    <a:pt x="566" y="1"/>
                  </a:moveTo>
                  <a:cubicBezTo>
                    <a:pt x="253" y="1"/>
                    <a:pt x="0" y="251"/>
                    <a:pt x="0" y="564"/>
                  </a:cubicBezTo>
                  <a:lnTo>
                    <a:pt x="0" y="567"/>
                  </a:lnTo>
                  <a:cubicBezTo>
                    <a:pt x="0" y="567"/>
                    <a:pt x="0" y="570"/>
                    <a:pt x="0" y="570"/>
                  </a:cubicBezTo>
                  <a:cubicBezTo>
                    <a:pt x="0" y="880"/>
                    <a:pt x="253" y="1133"/>
                    <a:pt x="566" y="1133"/>
                  </a:cubicBezTo>
                  <a:cubicBezTo>
                    <a:pt x="877" y="1133"/>
                    <a:pt x="1130" y="880"/>
                    <a:pt x="1130" y="570"/>
                  </a:cubicBezTo>
                  <a:cubicBezTo>
                    <a:pt x="1130" y="570"/>
                    <a:pt x="1130" y="567"/>
                    <a:pt x="1130" y="567"/>
                  </a:cubicBezTo>
                  <a:lnTo>
                    <a:pt x="1130" y="564"/>
                  </a:lnTo>
                  <a:cubicBezTo>
                    <a:pt x="1130" y="251"/>
                    <a:pt x="877" y="1"/>
                    <a:pt x="5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71" name="Google Shape;771;p49"/>
            <p:cNvSpPr/>
            <p:nvPr/>
          </p:nvSpPr>
          <p:spPr>
            <a:xfrm>
              <a:off x="4710200" y="1692175"/>
              <a:ext cx="86150" cy="82450"/>
            </a:xfrm>
            <a:custGeom>
              <a:rect b="b" l="l" r="r" t="t"/>
              <a:pathLst>
                <a:path extrusionOk="0" h="3298" w="3446">
                  <a:moveTo>
                    <a:pt x="1" y="0"/>
                  </a:moveTo>
                  <a:lnTo>
                    <a:pt x="1" y="2346"/>
                  </a:lnTo>
                  <a:cubicBezTo>
                    <a:pt x="455" y="2506"/>
                    <a:pt x="820" y="2852"/>
                    <a:pt x="1003" y="3298"/>
                  </a:cubicBezTo>
                  <a:cubicBezTo>
                    <a:pt x="1702" y="3234"/>
                    <a:pt x="2506" y="3129"/>
                    <a:pt x="3135" y="2987"/>
                  </a:cubicBezTo>
                  <a:cubicBezTo>
                    <a:pt x="3283" y="2328"/>
                    <a:pt x="3385" y="1660"/>
                    <a:pt x="3445" y="985"/>
                  </a:cubicBezTo>
                  <a:cubicBezTo>
                    <a:pt x="3003" y="807"/>
                    <a:pt x="2656" y="449"/>
                    <a:pt x="24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72" name="Google Shape;772;p49"/>
          <p:cNvGrpSpPr/>
          <p:nvPr/>
        </p:nvGrpSpPr>
        <p:grpSpPr>
          <a:xfrm>
            <a:off x="750796" y="2422847"/>
            <a:ext cx="420602" cy="368064"/>
            <a:chOff x="2085450" y="2057100"/>
            <a:chExt cx="481900" cy="423500"/>
          </a:xfrm>
        </p:grpSpPr>
        <p:sp>
          <p:nvSpPr>
            <p:cNvPr id="773" name="Google Shape;773;p49"/>
            <p:cNvSpPr/>
            <p:nvPr/>
          </p:nvSpPr>
          <p:spPr>
            <a:xfrm>
              <a:off x="2085450" y="2061650"/>
              <a:ext cx="141250" cy="418950"/>
            </a:xfrm>
            <a:custGeom>
              <a:rect b="b" l="l" r="r" t="t"/>
              <a:pathLst>
                <a:path extrusionOk="0" h="16758" w="5650">
                  <a:moveTo>
                    <a:pt x="4305" y="6452"/>
                  </a:moveTo>
                  <a:cubicBezTo>
                    <a:pt x="4736" y="6452"/>
                    <a:pt x="5115" y="6999"/>
                    <a:pt x="4728" y="7411"/>
                  </a:cubicBezTo>
                  <a:cubicBezTo>
                    <a:pt x="4520" y="7631"/>
                    <a:pt x="4352" y="7887"/>
                    <a:pt x="4228" y="8164"/>
                  </a:cubicBezTo>
                  <a:cubicBezTo>
                    <a:pt x="4120" y="8402"/>
                    <a:pt x="3927" y="8502"/>
                    <a:pt x="3732" y="8502"/>
                  </a:cubicBezTo>
                  <a:cubicBezTo>
                    <a:pt x="3367" y="8502"/>
                    <a:pt x="2999" y="8150"/>
                    <a:pt x="3195" y="7703"/>
                  </a:cubicBezTo>
                  <a:cubicBezTo>
                    <a:pt x="3373" y="7312"/>
                    <a:pt x="3611" y="6951"/>
                    <a:pt x="3903" y="6637"/>
                  </a:cubicBezTo>
                  <a:cubicBezTo>
                    <a:pt x="4027" y="6506"/>
                    <a:pt x="4169" y="6452"/>
                    <a:pt x="4305" y="6452"/>
                  </a:cubicBezTo>
                  <a:close/>
                  <a:moveTo>
                    <a:pt x="2983" y="9449"/>
                  </a:moveTo>
                  <a:cubicBezTo>
                    <a:pt x="3331" y="9449"/>
                    <a:pt x="3684" y="9752"/>
                    <a:pt x="3539" y="10191"/>
                  </a:cubicBezTo>
                  <a:lnTo>
                    <a:pt x="3361" y="10727"/>
                  </a:lnTo>
                  <a:cubicBezTo>
                    <a:pt x="3270" y="10997"/>
                    <a:pt x="3059" y="11113"/>
                    <a:pt x="2845" y="11113"/>
                  </a:cubicBezTo>
                  <a:cubicBezTo>
                    <a:pt x="2498" y="11113"/>
                    <a:pt x="2143" y="10808"/>
                    <a:pt x="2289" y="10368"/>
                  </a:cubicBezTo>
                  <a:lnTo>
                    <a:pt x="2467" y="9832"/>
                  </a:lnTo>
                  <a:cubicBezTo>
                    <a:pt x="2558" y="9564"/>
                    <a:pt x="2770" y="9449"/>
                    <a:pt x="2983" y="9449"/>
                  </a:cubicBezTo>
                  <a:close/>
                  <a:moveTo>
                    <a:pt x="5649" y="1"/>
                  </a:moveTo>
                  <a:lnTo>
                    <a:pt x="356" y="2117"/>
                  </a:lnTo>
                  <a:cubicBezTo>
                    <a:pt x="142" y="2202"/>
                    <a:pt x="3" y="2410"/>
                    <a:pt x="3" y="2641"/>
                  </a:cubicBezTo>
                  <a:lnTo>
                    <a:pt x="3" y="16192"/>
                  </a:lnTo>
                  <a:cubicBezTo>
                    <a:pt x="1" y="16516"/>
                    <a:pt x="265" y="16758"/>
                    <a:pt x="564" y="16758"/>
                  </a:cubicBezTo>
                  <a:cubicBezTo>
                    <a:pt x="634" y="16758"/>
                    <a:pt x="706" y="16745"/>
                    <a:pt x="777" y="16716"/>
                  </a:cubicBezTo>
                  <a:lnTo>
                    <a:pt x="5649" y="14768"/>
                  </a:lnTo>
                  <a:lnTo>
                    <a:pt x="564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74" name="Google Shape;774;p49"/>
            <p:cNvSpPr/>
            <p:nvPr/>
          </p:nvSpPr>
          <p:spPr>
            <a:xfrm>
              <a:off x="2254900" y="2061050"/>
              <a:ext cx="143050" cy="415650"/>
            </a:xfrm>
            <a:custGeom>
              <a:rect b="b" l="l" r="r" t="t"/>
              <a:pathLst>
                <a:path extrusionOk="0" h="16626" w="5722">
                  <a:moveTo>
                    <a:pt x="2504" y="6585"/>
                  </a:moveTo>
                  <a:cubicBezTo>
                    <a:pt x="2647" y="6585"/>
                    <a:pt x="2794" y="6645"/>
                    <a:pt x="2916" y="6788"/>
                  </a:cubicBezTo>
                  <a:cubicBezTo>
                    <a:pt x="3153" y="7068"/>
                    <a:pt x="3349" y="7378"/>
                    <a:pt x="3500" y="7709"/>
                  </a:cubicBezTo>
                  <a:cubicBezTo>
                    <a:pt x="3766" y="8258"/>
                    <a:pt x="3464" y="8654"/>
                    <a:pt x="3096" y="8654"/>
                  </a:cubicBezTo>
                  <a:cubicBezTo>
                    <a:pt x="2878" y="8654"/>
                    <a:pt x="2636" y="8515"/>
                    <a:pt x="2476" y="8185"/>
                  </a:cubicBezTo>
                  <a:cubicBezTo>
                    <a:pt x="2367" y="7947"/>
                    <a:pt x="2226" y="7724"/>
                    <a:pt x="2057" y="7523"/>
                  </a:cubicBezTo>
                  <a:cubicBezTo>
                    <a:pt x="1694" y="7098"/>
                    <a:pt x="2083" y="6585"/>
                    <a:pt x="2504" y="6585"/>
                  </a:cubicBezTo>
                  <a:close/>
                  <a:moveTo>
                    <a:pt x="1" y="0"/>
                  </a:moveTo>
                  <a:lnTo>
                    <a:pt x="1" y="5475"/>
                  </a:lnTo>
                  <a:cubicBezTo>
                    <a:pt x="217" y="5475"/>
                    <a:pt x="434" y="5496"/>
                    <a:pt x="648" y="5532"/>
                  </a:cubicBezTo>
                  <a:cubicBezTo>
                    <a:pt x="1334" y="5657"/>
                    <a:pt x="1201" y="6655"/>
                    <a:pt x="564" y="6655"/>
                  </a:cubicBezTo>
                  <a:cubicBezTo>
                    <a:pt x="525" y="6655"/>
                    <a:pt x="483" y="6651"/>
                    <a:pt x="440" y="6643"/>
                  </a:cubicBezTo>
                  <a:cubicBezTo>
                    <a:pt x="296" y="6622"/>
                    <a:pt x="148" y="6610"/>
                    <a:pt x="1" y="6604"/>
                  </a:cubicBezTo>
                  <a:lnTo>
                    <a:pt x="1" y="14744"/>
                  </a:lnTo>
                  <a:lnTo>
                    <a:pt x="5722" y="16626"/>
                  </a:lnTo>
                  <a:lnTo>
                    <a:pt x="5722" y="10395"/>
                  </a:lnTo>
                  <a:cubicBezTo>
                    <a:pt x="5704" y="10397"/>
                    <a:pt x="5684" y="10397"/>
                    <a:pt x="5661" y="10397"/>
                  </a:cubicBezTo>
                  <a:cubicBezTo>
                    <a:pt x="5400" y="10397"/>
                    <a:pt x="4871" y="10299"/>
                    <a:pt x="4388" y="10085"/>
                  </a:cubicBezTo>
                  <a:cubicBezTo>
                    <a:pt x="3793" y="9819"/>
                    <a:pt x="4068" y="8997"/>
                    <a:pt x="4603" y="8997"/>
                  </a:cubicBezTo>
                  <a:cubicBezTo>
                    <a:pt x="4680" y="8997"/>
                    <a:pt x="4763" y="9014"/>
                    <a:pt x="4849" y="9052"/>
                  </a:cubicBezTo>
                  <a:cubicBezTo>
                    <a:pt x="5123" y="9176"/>
                    <a:pt x="5418" y="9251"/>
                    <a:pt x="5722" y="9275"/>
                  </a:cubicBezTo>
                  <a:lnTo>
                    <a:pt x="5722" y="188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75" name="Google Shape;775;p49"/>
            <p:cNvSpPr/>
            <p:nvPr/>
          </p:nvSpPr>
          <p:spPr>
            <a:xfrm>
              <a:off x="2426175" y="2057100"/>
              <a:ext cx="141175" cy="418925"/>
            </a:xfrm>
            <a:custGeom>
              <a:rect b="b" l="l" r="r" t="t"/>
              <a:pathLst>
                <a:path extrusionOk="0" h="16757" w="5647">
                  <a:moveTo>
                    <a:pt x="2800" y="5647"/>
                  </a:moveTo>
                  <a:cubicBezTo>
                    <a:pt x="3154" y="5647"/>
                    <a:pt x="3516" y="5968"/>
                    <a:pt x="3349" y="6410"/>
                  </a:cubicBezTo>
                  <a:lnTo>
                    <a:pt x="3153" y="6937"/>
                  </a:lnTo>
                  <a:cubicBezTo>
                    <a:pt x="3055" y="7196"/>
                    <a:pt x="2850" y="7305"/>
                    <a:pt x="2643" y="7305"/>
                  </a:cubicBezTo>
                  <a:cubicBezTo>
                    <a:pt x="2288" y="7305"/>
                    <a:pt x="1929" y="6984"/>
                    <a:pt x="2096" y="6539"/>
                  </a:cubicBezTo>
                  <a:lnTo>
                    <a:pt x="2295" y="6012"/>
                  </a:lnTo>
                  <a:cubicBezTo>
                    <a:pt x="2390" y="5755"/>
                    <a:pt x="2594" y="5647"/>
                    <a:pt x="2800" y="5647"/>
                  </a:cubicBezTo>
                  <a:close/>
                  <a:moveTo>
                    <a:pt x="1700" y="8178"/>
                  </a:moveTo>
                  <a:cubicBezTo>
                    <a:pt x="2108" y="8178"/>
                    <a:pt x="2500" y="8655"/>
                    <a:pt x="2168" y="9090"/>
                  </a:cubicBezTo>
                  <a:cubicBezTo>
                    <a:pt x="1906" y="9433"/>
                    <a:pt x="1587" y="9725"/>
                    <a:pt x="1226" y="9960"/>
                  </a:cubicBezTo>
                  <a:cubicBezTo>
                    <a:pt x="1118" y="10030"/>
                    <a:pt x="1011" y="10060"/>
                    <a:pt x="911" y="10060"/>
                  </a:cubicBezTo>
                  <a:cubicBezTo>
                    <a:pt x="424" y="10060"/>
                    <a:pt x="97" y="9344"/>
                    <a:pt x="612" y="9012"/>
                  </a:cubicBezTo>
                  <a:cubicBezTo>
                    <a:pt x="867" y="8849"/>
                    <a:pt x="1090" y="8641"/>
                    <a:pt x="1274" y="8403"/>
                  </a:cubicBezTo>
                  <a:cubicBezTo>
                    <a:pt x="1394" y="8244"/>
                    <a:pt x="1548" y="8178"/>
                    <a:pt x="1700" y="8178"/>
                  </a:cubicBezTo>
                  <a:close/>
                  <a:moveTo>
                    <a:pt x="5080" y="0"/>
                  </a:moveTo>
                  <a:cubicBezTo>
                    <a:pt x="5010" y="0"/>
                    <a:pt x="4939" y="13"/>
                    <a:pt x="4869" y="41"/>
                  </a:cubicBezTo>
                  <a:lnTo>
                    <a:pt x="0" y="1989"/>
                  </a:lnTo>
                  <a:lnTo>
                    <a:pt x="0" y="16756"/>
                  </a:lnTo>
                  <a:lnTo>
                    <a:pt x="5291" y="14640"/>
                  </a:lnTo>
                  <a:cubicBezTo>
                    <a:pt x="5505" y="14555"/>
                    <a:pt x="5646" y="14347"/>
                    <a:pt x="5646" y="14116"/>
                  </a:cubicBezTo>
                  <a:lnTo>
                    <a:pt x="5646" y="565"/>
                  </a:lnTo>
                  <a:cubicBezTo>
                    <a:pt x="5644" y="240"/>
                    <a:pt x="5378" y="0"/>
                    <a:pt x="50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76" name="Google Shape;776;p49"/>
          <p:cNvGrpSpPr/>
          <p:nvPr/>
        </p:nvGrpSpPr>
        <p:grpSpPr>
          <a:xfrm>
            <a:off x="750795" y="4113271"/>
            <a:ext cx="420605" cy="462697"/>
            <a:chOff x="2104275" y="3806450"/>
            <a:chExt cx="442975" cy="481825"/>
          </a:xfrm>
        </p:grpSpPr>
        <p:sp>
          <p:nvSpPr>
            <p:cNvPr id="777" name="Google Shape;777;p49"/>
            <p:cNvSpPr/>
            <p:nvPr/>
          </p:nvSpPr>
          <p:spPr>
            <a:xfrm>
              <a:off x="2104275" y="3806450"/>
              <a:ext cx="442975" cy="481825"/>
            </a:xfrm>
            <a:custGeom>
              <a:rect b="b" l="l" r="r" t="t"/>
              <a:pathLst>
                <a:path extrusionOk="0" h="19273" w="17719">
                  <a:moveTo>
                    <a:pt x="8889" y="1130"/>
                  </a:moveTo>
                  <a:cubicBezTo>
                    <a:pt x="9660" y="1130"/>
                    <a:pt x="10482" y="2382"/>
                    <a:pt x="11039" y="4343"/>
                  </a:cubicBezTo>
                  <a:cubicBezTo>
                    <a:pt x="10308" y="4586"/>
                    <a:pt x="9594" y="4870"/>
                    <a:pt x="8895" y="5192"/>
                  </a:cubicBezTo>
                  <a:cubicBezTo>
                    <a:pt x="8194" y="4864"/>
                    <a:pt x="7474" y="4577"/>
                    <a:pt x="6742" y="4331"/>
                  </a:cubicBezTo>
                  <a:cubicBezTo>
                    <a:pt x="7302" y="2379"/>
                    <a:pt x="8121" y="1130"/>
                    <a:pt x="8889" y="1130"/>
                  </a:cubicBezTo>
                  <a:close/>
                  <a:moveTo>
                    <a:pt x="6471" y="5445"/>
                  </a:moveTo>
                  <a:cubicBezTo>
                    <a:pt x="6830" y="5565"/>
                    <a:pt x="7200" y="5704"/>
                    <a:pt x="7570" y="5854"/>
                  </a:cubicBezTo>
                  <a:cubicBezTo>
                    <a:pt x="6571" y="6393"/>
                    <a:pt x="6878" y="6243"/>
                    <a:pt x="6273" y="6616"/>
                  </a:cubicBezTo>
                  <a:cubicBezTo>
                    <a:pt x="6330" y="6210"/>
                    <a:pt x="6396" y="5815"/>
                    <a:pt x="6471" y="5445"/>
                  </a:cubicBezTo>
                  <a:close/>
                  <a:moveTo>
                    <a:pt x="11307" y="5445"/>
                  </a:moveTo>
                  <a:cubicBezTo>
                    <a:pt x="11386" y="5815"/>
                    <a:pt x="11449" y="6210"/>
                    <a:pt x="11506" y="6616"/>
                  </a:cubicBezTo>
                  <a:cubicBezTo>
                    <a:pt x="10895" y="6240"/>
                    <a:pt x="11220" y="6399"/>
                    <a:pt x="10208" y="5854"/>
                  </a:cubicBezTo>
                  <a:cubicBezTo>
                    <a:pt x="10582" y="5704"/>
                    <a:pt x="10949" y="5565"/>
                    <a:pt x="11307" y="5445"/>
                  </a:cubicBezTo>
                  <a:close/>
                  <a:moveTo>
                    <a:pt x="13999" y="4845"/>
                  </a:moveTo>
                  <a:cubicBezTo>
                    <a:pt x="14142" y="5686"/>
                    <a:pt x="14870" y="6249"/>
                    <a:pt x="15661" y="6249"/>
                  </a:cubicBezTo>
                  <a:cubicBezTo>
                    <a:pt x="15873" y="6249"/>
                    <a:pt x="16089" y="6209"/>
                    <a:pt x="16300" y="6122"/>
                  </a:cubicBezTo>
                  <a:lnTo>
                    <a:pt x="16300" y="6122"/>
                  </a:lnTo>
                  <a:cubicBezTo>
                    <a:pt x="16201" y="6676"/>
                    <a:pt x="15821" y="7384"/>
                    <a:pt x="15183" y="8158"/>
                  </a:cubicBezTo>
                  <a:cubicBezTo>
                    <a:pt x="14993" y="8390"/>
                    <a:pt x="14761" y="8625"/>
                    <a:pt x="14535" y="8856"/>
                  </a:cubicBezTo>
                  <a:cubicBezTo>
                    <a:pt x="13963" y="8345"/>
                    <a:pt x="13361" y="7866"/>
                    <a:pt x="12735" y="7423"/>
                  </a:cubicBezTo>
                  <a:cubicBezTo>
                    <a:pt x="12662" y="6652"/>
                    <a:pt x="12551" y="5884"/>
                    <a:pt x="12394" y="5125"/>
                  </a:cubicBezTo>
                  <a:cubicBezTo>
                    <a:pt x="12921" y="4990"/>
                    <a:pt x="13457" y="4897"/>
                    <a:pt x="13999" y="4845"/>
                  </a:cubicBezTo>
                  <a:close/>
                  <a:moveTo>
                    <a:pt x="3779" y="4845"/>
                  </a:moveTo>
                  <a:cubicBezTo>
                    <a:pt x="4321" y="4897"/>
                    <a:pt x="4857" y="4990"/>
                    <a:pt x="5384" y="5129"/>
                  </a:cubicBezTo>
                  <a:cubicBezTo>
                    <a:pt x="5231" y="5887"/>
                    <a:pt x="5116" y="6652"/>
                    <a:pt x="5047" y="7423"/>
                  </a:cubicBezTo>
                  <a:cubicBezTo>
                    <a:pt x="4421" y="7869"/>
                    <a:pt x="3818" y="8348"/>
                    <a:pt x="3246" y="8859"/>
                  </a:cubicBezTo>
                  <a:cubicBezTo>
                    <a:pt x="3020" y="8625"/>
                    <a:pt x="2789" y="8393"/>
                    <a:pt x="2599" y="8161"/>
                  </a:cubicBezTo>
                  <a:cubicBezTo>
                    <a:pt x="1963" y="7387"/>
                    <a:pt x="1584" y="6685"/>
                    <a:pt x="1485" y="6125"/>
                  </a:cubicBezTo>
                  <a:lnTo>
                    <a:pt x="1485" y="6125"/>
                  </a:lnTo>
                  <a:cubicBezTo>
                    <a:pt x="1683" y="6207"/>
                    <a:pt x="1897" y="6249"/>
                    <a:pt x="2114" y="6249"/>
                  </a:cubicBezTo>
                  <a:cubicBezTo>
                    <a:pt x="2936" y="6246"/>
                    <a:pt x="3638" y="5655"/>
                    <a:pt x="3779" y="4845"/>
                  </a:cubicBezTo>
                  <a:close/>
                  <a:moveTo>
                    <a:pt x="4951" y="8893"/>
                  </a:moveTo>
                  <a:lnTo>
                    <a:pt x="4951" y="8893"/>
                  </a:lnTo>
                  <a:cubicBezTo>
                    <a:pt x="4945" y="9143"/>
                    <a:pt x="4939" y="9389"/>
                    <a:pt x="4939" y="9636"/>
                  </a:cubicBezTo>
                  <a:cubicBezTo>
                    <a:pt x="4939" y="9882"/>
                    <a:pt x="4945" y="10128"/>
                    <a:pt x="4951" y="10377"/>
                  </a:cubicBezTo>
                  <a:lnTo>
                    <a:pt x="4951" y="10377"/>
                  </a:lnTo>
                  <a:cubicBezTo>
                    <a:pt x="4637" y="10133"/>
                    <a:pt x="4348" y="9886"/>
                    <a:pt x="4065" y="9636"/>
                  </a:cubicBezTo>
                  <a:cubicBezTo>
                    <a:pt x="4348" y="9386"/>
                    <a:pt x="4637" y="9139"/>
                    <a:pt x="4951" y="8893"/>
                  </a:cubicBezTo>
                  <a:close/>
                  <a:moveTo>
                    <a:pt x="12828" y="8896"/>
                  </a:moveTo>
                  <a:lnTo>
                    <a:pt x="12828" y="8896"/>
                  </a:lnTo>
                  <a:cubicBezTo>
                    <a:pt x="13144" y="9139"/>
                    <a:pt x="13430" y="9386"/>
                    <a:pt x="13713" y="9636"/>
                  </a:cubicBezTo>
                  <a:cubicBezTo>
                    <a:pt x="13433" y="9886"/>
                    <a:pt x="13144" y="10133"/>
                    <a:pt x="12828" y="10380"/>
                  </a:cubicBezTo>
                  <a:cubicBezTo>
                    <a:pt x="12837" y="10130"/>
                    <a:pt x="12843" y="9883"/>
                    <a:pt x="12843" y="9636"/>
                  </a:cubicBezTo>
                  <a:cubicBezTo>
                    <a:pt x="12843" y="9389"/>
                    <a:pt x="12837" y="9143"/>
                    <a:pt x="12828" y="8896"/>
                  </a:cubicBezTo>
                  <a:close/>
                  <a:moveTo>
                    <a:pt x="8889" y="6447"/>
                  </a:moveTo>
                  <a:cubicBezTo>
                    <a:pt x="9850" y="6908"/>
                    <a:pt x="10774" y="7441"/>
                    <a:pt x="11657" y="8040"/>
                  </a:cubicBezTo>
                  <a:cubicBezTo>
                    <a:pt x="11693" y="8555"/>
                    <a:pt x="11714" y="9088"/>
                    <a:pt x="11714" y="9636"/>
                  </a:cubicBezTo>
                  <a:cubicBezTo>
                    <a:pt x="11714" y="10187"/>
                    <a:pt x="11693" y="10717"/>
                    <a:pt x="11657" y="11232"/>
                  </a:cubicBezTo>
                  <a:cubicBezTo>
                    <a:pt x="10774" y="11832"/>
                    <a:pt x="9853" y="12365"/>
                    <a:pt x="8895" y="12828"/>
                  </a:cubicBezTo>
                  <a:cubicBezTo>
                    <a:pt x="7932" y="12368"/>
                    <a:pt x="7007" y="11832"/>
                    <a:pt x="6125" y="11232"/>
                  </a:cubicBezTo>
                  <a:cubicBezTo>
                    <a:pt x="6086" y="10717"/>
                    <a:pt x="6068" y="10187"/>
                    <a:pt x="6068" y="9636"/>
                  </a:cubicBezTo>
                  <a:cubicBezTo>
                    <a:pt x="6068" y="9088"/>
                    <a:pt x="6089" y="8555"/>
                    <a:pt x="6125" y="8040"/>
                  </a:cubicBezTo>
                  <a:cubicBezTo>
                    <a:pt x="7004" y="7441"/>
                    <a:pt x="7929" y="6908"/>
                    <a:pt x="8889" y="6447"/>
                  </a:cubicBezTo>
                  <a:close/>
                  <a:moveTo>
                    <a:pt x="6273" y="12657"/>
                  </a:moveTo>
                  <a:lnTo>
                    <a:pt x="6273" y="12657"/>
                  </a:lnTo>
                  <a:cubicBezTo>
                    <a:pt x="6878" y="13033"/>
                    <a:pt x="6571" y="12879"/>
                    <a:pt x="7570" y="13418"/>
                  </a:cubicBezTo>
                  <a:cubicBezTo>
                    <a:pt x="7194" y="13569"/>
                    <a:pt x="6827" y="13708"/>
                    <a:pt x="6471" y="13828"/>
                  </a:cubicBezTo>
                  <a:cubicBezTo>
                    <a:pt x="6393" y="13455"/>
                    <a:pt x="6330" y="13063"/>
                    <a:pt x="6273" y="12657"/>
                  </a:cubicBezTo>
                  <a:close/>
                  <a:moveTo>
                    <a:pt x="11506" y="12657"/>
                  </a:moveTo>
                  <a:cubicBezTo>
                    <a:pt x="11449" y="13063"/>
                    <a:pt x="11386" y="13458"/>
                    <a:pt x="11307" y="13828"/>
                  </a:cubicBezTo>
                  <a:cubicBezTo>
                    <a:pt x="10949" y="13711"/>
                    <a:pt x="10582" y="13569"/>
                    <a:pt x="10208" y="13418"/>
                  </a:cubicBezTo>
                  <a:cubicBezTo>
                    <a:pt x="11181" y="12898"/>
                    <a:pt x="10937" y="13009"/>
                    <a:pt x="11506" y="12657"/>
                  </a:cubicBezTo>
                  <a:close/>
                  <a:moveTo>
                    <a:pt x="14535" y="10416"/>
                  </a:moveTo>
                  <a:cubicBezTo>
                    <a:pt x="14761" y="10648"/>
                    <a:pt x="14993" y="10883"/>
                    <a:pt x="15183" y="11115"/>
                  </a:cubicBezTo>
                  <a:cubicBezTo>
                    <a:pt x="15818" y="11886"/>
                    <a:pt x="16198" y="12590"/>
                    <a:pt x="16294" y="13147"/>
                  </a:cubicBezTo>
                  <a:cubicBezTo>
                    <a:pt x="16095" y="13066"/>
                    <a:pt x="15881" y="13024"/>
                    <a:pt x="15665" y="13024"/>
                  </a:cubicBezTo>
                  <a:cubicBezTo>
                    <a:pt x="14843" y="13024"/>
                    <a:pt x="14141" y="13617"/>
                    <a:pt x="13999" y="14424"/>
                  </a:cubicBezTo>
                  <a:cubicBezTo>
                    <a:pt x="13457" y="14376"/>
                    <a:pt x="12921" y="14280"/>
                    <a:pt x="12394" y="14144"/>
                  </a:cubicBezTo>
                  <a:cubicBezTo>
                    <a:pt x="12551" y="13385"/>
                    <a:pt x="12662" y="12620"/>
                    <a:pt x="12735" y="11850"/>
                  </a:cubicBezTo>
                  <a:cubicBezTo>
                    <a:pt x="13361" y="11407"/>
                    <a:pt x="13963" y="10928"/>
                    <a:pt x="14535" y="10416"/>
                  </a:cubicBezTo>
                  <a:close/>
                  <a:moveTo>
                    <a:pt x="3243" y="10416"/>
                  </a:moveTo>
                  <a:cubicBezTo>
                    <a:pt x="3815" y="10928"/>
                    <a:pt x="4418" y="11407"/>
                    <a:pt x="5044" y="11850"/>
                  </a:cubicBezTo>
                  <a:cubicBezTo>
                    <a:pt x="5116" y="12620"/>
                    <a:pt x="5228" y="13385"/>
                    <a:pt x="5384" y="14144"/>
                  </a:cubicBezTo>
                  <a:cubicBezTo>
                    <a:pt x="4554" y="14353"/>
                    <a:pt x="3815" y="14456"/>
                    <a:pt x="3207" y="14456"/>
                  </a:cubicBezTo>
                  <a:cubicBezTo>
                    <a:pt x="2366" y="14456"/>
                    <a:pt x="1778" y="14258"/>
                    <a:pt x="1554" y="13870"/>
                  </a:cubicBezTo>
                  <a:cubicBezTo>
                    <a:pt x="1238" y="13322"/>
                    <a:pt x="1626" y="12292"/>
                    <a:pt x="2596" y="11115"/>
                  </a:cubicBezTo>
                  <a:cubicBezTo>
                    <a:pt x="2786" y="10883"/>
                    <a:pt x="3020" y="10648"/>
                    <a:pt x="3243" y="10416"/>
                  </a:cubicBezTo>
                  <a:close/>
                  <a:moveTo>
                    <a:pt x="8889" y="14081"/>
                  </a:moveTo>
                  <a:cubicBezTo>
                    <a:pt x="9588" y="14403"/>
                    <a:pt x="10308" y="14689"/>
                    <a:pt x="11039" y="14933"/>
                  </a:cubicBezTo>
                  <a:cubicBezTo>
                    <a:pt x="10482" y="16890"/>
                    <a:pt x="9660" y="18143"/>
                    <a:pt x="8889" y="18143"/>
                  </a:cubicBezTo>
                  <a:cubicBezTo>
                    <a:pt x="8118" y="18143"/>
                    <a:pt x="7296" y="16887"/>
                    <a:pt x="6739" y="14924"/>
                  </a:cubicBezTo>
                  <a:cubicBezTo>
                    <a:pt x="7471" y="14683"/>
                    <a:pt x="8188" y="14400"/>
                    <a:pt x="8889" y="14081"/>
                  </a:cubicBezTo>
                  <a:close/>
                  <a:moveTo>
                    <a:pt x="8889" y="0"/>
                  </a:moveTo>
                  <a:cubicBezTo>
                    <a:pt x="7396" y="0"/>
                    <a:pt x="6312" y="1708"/>
                    <a:pt x="5658" y="4014"/>
                  </a:cubicBezTo>
                  <a:cubicBezTo>
                    <a:pt x="4902" y="3825"/>
                    <a:pt x="4201" y="3719"/>
                    <a:pt x="3568" y="3698"/>
                  </a:cubicBezTo>
                  <a:cubicBezTo>
                    <a:pt x="3260" y="3171"/>
                    <a:pt x="2700" y="2861"/>
                    <a:pt x="2111" y="2861"/>
                  </a:cubicBezTo>
                  <a:cubicBezTo>
                    <a:pt x="1963" y="2861"/>
                    <a:pt x="1813" y="2881"/>
                    <a:pt x="1665" y="2921"/>
                  </a:cubicBezTo>
                  <a:cubicBezTo>
                    <a:pt x="928" y="3123"/>
                    <a:pt x="419" y="3792"/>
                    <a:pt x="422" y="4556"/>
                  </a:cubicBezTo>
                  <a:cubicBezTo>
                    <a:pt x="422" y="4716"/>
                    <a:pt x="449" y="4876"/>
                    <a:pt x="497" y="5026"/>
                  </a:cubicBezTo>
                  <a:cubicBezTo>
                    <a:pt x="63" y="6017"/>
                    <a:pt x="485" y="7372"/>
                    <a:pt x="1726" y="8878"/>
                  </a:cubicBezTo>
                  <a:cubicBezTo>
                    <a:pt x="1933" y="9130"/>
                    <a:pt x="2183" y="9383"/>
                    <a:pt x="2430" y="9636"/>
                  </a:cubicBezTo>
                  <a:cubicBezTo>
                    <a:pt x="2183" y="9892"/>
                    <a:pt x="1933" y="10145"/>
                    <a:pt x="1726" y="10398"/>
                  </a:cubicBezTo>
                  <a:cubicBezTo>
                    <a:pt x="407" y="12000"/>
                    <a:pt x="0" y="13434"/>
                    <a:pt x="578" y="14436"/>
                  </a:cubicBezTo>
                  <a:cubicBezTo>
                    <a:pt x="1045" y="15246"/>
                    <a:pt x="2003" y="15593"/>
                    <a:pt x="3225" y="15593"/>
                  </a:cubicBezTo>
                  <a:cubicBezTo>
                    <a:pt x="3954" y="15593"/>
                    <a:pt x="4782" y="15460"/>
                    <a:pt x="5652" y="15240"/>
                  </a:cubicBezTo>
                  <a:cubicBezTo>
                    <a:pt x="6306" y="17556"/>
                    <a:pt x="7396" y="19272"/>
                    <a:pt x="8889" y="19272"/>
                  </a:cubicBezTo>
                  <a:cubicBezTo>
                    <a:pt x="10383" y="19272"/>
                    <a:pt x="11473" y="17559"/>
                    <a:pt x="12126" y="15246"/>
                  </a:cubicBezTo>
                  <a:cubicBezTo>
                    <a:pt x="12810" y="15424"/>
                    <a:pt x="13509" y="15532"/>
                    <a:pt x="14210" y="15572"/>
                  </a:cubicBezTo>
                  <a:cubicBezTo>
                    <a:pt x="14519" y="16101"/>
                    <a:pt x="15083" y="16413"/>
                    <a:pt x="15674" y="16413"/>
                  </a:cubicBezTo>
                  <a:cubicBezTo>
                    <a:pt x="15820" y="16413"/>
                    <a:pt x="15968" y="16394"/>
                    <a:pt x="16113" y="16354"/>
                  </a:cubicBezTo>
                  <a:cubicBezTo>
                    <a:pt x="16851" y="16153"/>
                    <a:pt x="17363" y="15484"/>
                    <a:pt x="17360" y="14719"/>
                  </a:cubicBezTo>
                  <a:cubicBezTo>
                    <a:pt x="17357" y="14560"/>
                    <a:pt x="17333" y="14400"/>
                    <a:pt x="17285" y="14247"/>
                  </a:cubicBezTo>
                  <a:cubicBezTo>
                    <a:pt x="17718" y="13256"/>
                    <a:pt x="17297" y="11904"/>
                    <a:pt x="16056" y="10398"/>
                  </a:cubicBezTo>
                  <a:cubicBezTo>
                    <a:pt x="15848" y="10142"/>
                    <a:pt x="15595" y="9889"/>
                    <a:pt x="15351" y="9636"/>
                  </a:cubicBezTo>
                  <a:cubicBezTo>
                    <a:pt x="15595" y="9383"/>
                    <a:pt x="15848" y="9130"/>
                    <a:pt x="16056" y="8878"/>
                  </a:cubicBezTo>
                  <a:cubicBezTo>
                    <a:pt x="17261" y="7414"/>
                    <a:pt x="17694" y="6095"/>
                    <a:pt x="17279" y="5044"/>
                  </a:cubicBezTo>
                  <a:cubicBezTo>
                    <a:pt x="17330" y="4885"/>
                    <a:pt x="17357" y="4722"/>
                    <a:pt x="17360" y="4556"/>
                  </a:cubicBezTo>
                  <a:cubicBezTo>
                    <a:pt x="17363" y="3792"/>
                    <a:pt x="16851" y="3120"/>
                    <a:pt x="16113" y="2918"/>
                  </a:cubicBezTo>
                  <a:cubicBezTo>
                    <a:pt x="15967" y="2879"/>
                    <a:pt x="15819" y="2860"/>
                    <a:pt x="15673" y="2860"/>
                  </a:cubicBezTo>
                  <a:cubicBezTo>
                    <a:pt x="15080" y="2860"/>
                    <a:pt x="14517" y="3173"/>
                    <a:pt x="14210" y="3704"/>
                  </a:cubicBezTo>
                  <a:cubicBezTo>
                    <a:pt x="13506" y="3743"/>
                    <a:pt x="12810" y="3852"/>
                    <a:pt x="12126" y="4029"/>
                  </a:cubicBezTo>
                  <a:cubicBezTo>
                    <a:pt x="11473" y="1714"/>
                    <a:pt x="10383" y="0"/>
                    <a:pt x="88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78" name="Google Shape;778;p49"/>
            <p:cNvSpPr/>
            <p:nvPr/>
          </p:nvSpPr>
          <p:spPr>
            <a:xfrm>
              <a:off x="2284200" y="4005050"/>
              <a:ext cx="84700" cy="84700"/>
            </a:xfrm>
            <a:custGeom>
              <a:rect b="b" l="l" r="r" t="t"/>
              <a:pathLst>
                <a:path extrusionOk="0" h="3388" w="3388">
                  <a:moveTo>
                    <a:pt x="1692" y="0"/>
                  </a:moveTo>
                  <a:cubicBezTo>
                    <a:pt x="756" y="0"/>
                    <a:pt x="0" y="756"/>
                    <a:pt x="0" y="1692"/>
                  </a:cubicBezTo>
                  <a:cubicBezTo>
                    <a:pt x="0" y="2629"/>
                    <a:pt x="756" y="3388"/>
                    <a:pt x="1692" y="3388"/>
                  </a:cubicBezTo>
                  <a:cubicBezTo>
                    <a:pt x="2629" y="3388"/>
                    <a:pt x="3388" y="2629"/>
                    <a:pt x="3388" y="1692"/>
                  </a:cubicBezTo>
                  <a:cubicBezTo>
                    <a:pt x="3388" y="756"/>
                    <a:pt x="2629" y="0"/>
                    <a:pt x="16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pic>
        <p:nvPicPr>
          <p:cNvPr id="779" name="Google Shape;779;p49" title="Gráfico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5400" y="1070125"/>
            <a:ext cx="2950925" cy="3158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50"/>
          <p:cNvSpPr/>
          <p:nvPr/>
        </p:nvSpPr>
        <p:spPr>
          <a:xfrm rot="5400000">
            <a:off x="2314750" y="2330025"/>
            <a:ext cx="656400" cy="2905800"/>
          </a:xfrm>
          <a:prstGeom prst="trapezoid">
            <a:avLst>
              <a:gd fmla="val 11166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5" name="Google Shape;785;p50"/>
          <p:cNvSpPr txBox="1"/>
          <p:nvPr>
            <p:ph type="title"/>
          </p:nvPr>
        </p:nvSpPr>
        <p:spPr>
          <a:xfrm>
            <a:off x="1123300" y="2354895"/>
            <a:ext cx="3039300" cy="91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Episode 4</a:t>
            </a:r>
            <a:endParaRPr/>
          </a:p>
        </p:txBody>
      </p:sp>
      <p:sp>
        <p:nvSpPr>
          <p:cNvPr id="786" name="Google Shape;786;p50"/>
          <p:cNvSpPr txBox="1"/>
          <p:nvPr>
            <p:ph idx="2" type="title"/>
          </p:nvPr>
        </p:nvSpPr>
        <p:spPr>
          <a:xfrm>
            <a:off x="1956400" y="1032375"/>
            <a:ext cx="1373100" cy="114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787" name="Google Shape;787;p50"/>
          <p:cNvSpPr txBox="1"/>
          <p:nvPr>
            <p:ph idx="1" type="subTitle"/>
          </p:nvPr>
        </p:nvSpPr>
        <p:spPr>
          <a:xfrm>
            <a:off x="1123300" y="3453925"/>
            <a:ext cx="3172500" cy="88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 Black"/>
              <a:buAutoNum type="arabicPeriod"/>
            </a:pPr>
            <a:r>
              <a:rPr b="1" lang="en" sz="1800"/>
              <a:t>Market Dynamics and Competition</a:t>
            </a:r>
            <a:endParaRPr/>
          </a:p>
        </p:txBody>
      </p:sp>
      <p:grpSp>
        <p:nvGrpSpPr>
          <p:cNvPr id="788" name="Google Shape;788;p50"/>
          <p:cNvGrpSpPr/>
          <p:nvPr/>
        </p:nvGrpSpPr>
        <p:grpSpPr>
          <a:xfrm>
            <a:off x="5049689" y="1860058"/>
            <a:ext cx="2903362" cy="2517767"/>
            <a:chOff x="5049689" y="1350618"/>
            <a:chExt cx="2903362" cy="2517767"/>
          </a:xfrm>
        </p:grpSpPr>
        <p:sp>
          <p:nvSpPr>
            <p:cNvPr id="789" name="Google Shape;789;p50"/>
            <p:cNvSpPr/>
            <p:nvPr/>
          </p:nvSpPr>
          <p:spPr>
            <a:xfrm>
              <a:off x="5085970" y="3211985"/>
              <a:ext cx="2830800" cy="6564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90" name="Google Shape;790;p50"/>
            <p:cNvGrpSpPr/>
            <p:nvPr/>
          </p:nvGrpSpPr>
          <p:grpSpPr>
            <a:xfrm flipH="1">
              <a:off x="5049689" y="1350618"/>
              <a:ext cx="2903362" cy="2442254"/>
              <a:chOff x="5848150" y="2254400"/>
              <a:chExt cx="1106675" cy="930950"/>
            </a:xfrm>
          </p:grpSpPr>
          <p:sp>
            <p:nvSpPr>
              <p:cNvPr id="791" name="Google Shape;791;p50"/>
              <p:cNvSpPr/>
              <p:nvPr/>
            </p:nvSpPr>
            <p:spPr>
              <a:xfrm>
                <a:off x="6139475" y="2476700"/>
                <a:ext cx="814625" cy="514400"/>
              </a:xfrm>
              <a:custGeom>
                <a:rect b="b" l="l" r="r" t="t"/>
                <a:pathLst>
                  <a:path extrusionOk="0" h="20576" w="32585">
                    <a:moveTo>
                      <a:pt x="30636" y="1"/>
                    </a:moveTo>
                    <a:cubicBezTo>
                      <a:pt x="30636" y="1"/>
                      <a:pt x="27146" y="8913"/>
                      <a:pt x="25045" y="9929"/>
                    </a:cubicBezTo>
                    <a:cubicBezTo>
                      <a:pt x="23474" y="10671"/>
                      <a:pt x="15377" y="12400"/>
                      <a:pt x="10581" y="12400"/>
                    </a:cubicBezTo>
                    <a:cubicBezTo>
                      <a:pt x="8912" y="12400"/>
                      <a:pt x="7643" y="12191"/>
                      <a:pt x="7188" y="11657"/>
                    </a:cubicBezTo>
                    <a:cubicBezTo>
                      <a:pt x="5443" y="9607"/>
                      <a:pt x="5138" y="3542"/>
                      <a:pt x="3765" y="2576"/>
                    </a:cubicBezTo>
                    <a:cubicBezTo>
                      <a:pt x="3689" y="2523"/>
                      <a:pt x="3609" y="2498"/>
                      <a:pt x="3527" y="2498"/>
                    </a:cubicBezTo>
                    <a:cubicBezTo>
                      <a:pt x="2124" y="2498"/>
                      <a:pt x="0" y="9869"/>
                      <a:pt x="3393" y="16045"/>
                    </a:cubicBezTo>
                    <a:cubicBezTo>
                      <a:pt x="5175" y="19291"/>
                      <a:pt x="10013" y="20575"/>
                      <a:pt x="14958" y="20575"/>
                    </a:cubicBezTo>
                    <a:cubicBezTo>
                      <a:pt x="19977" y="20575"/>
                      <a:pt x="25105" y="19253"/>
                      <a:pt x="27264" y="17316"/>
                    </a:cubicBezTo>
                    <a:cubicBezTo>
                      <a:pt x="31534" y="13470"/>
                      <a:pt x="32584" y="5219"/>
                      <a:pt x="31805" y="1746"/>
                    </a:cubicBezTo>
                    <a:cubicBezTo>
                      <a:pt x="31619" y="1051"/>
                      <a:pt x="31212" y="441"/>
                      <a:pt x="306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2" name="Google Shape;792;p50"/>
              <p:cNvSpPr/>
              <p:nvPr/>
            </p:nvSpPr>
            <p:spPr>
              <a:xfrm>
                <a:off x="5848150" y="2415725"/>
                <a:ext cx="721775" cy="578025"/>
              </a:xfrm>
              <a:custGeom>
                <a:rect b="b" l="l" r="r" t="t"/>
                <a:pathLst>
                  <a:path extrusionOk="0" h="23121" w="28871">
                    <a:moveTo>
                      <a:pt x="1051" y="0"/>
                    </a:moveTo>
                    <a:cubicBezTo>
                      <a:pt x="1051" y="0"/>
                      <a:pt x="1" y="2762"/>
                      <a:pt x="746" y="8302"/>
                    </a:cubicBezTo>
                    <a:cubicBezTo>
                      <a:pt x="1475" y="13893"/>
                      <a:pt x="4440" y="18484"/>
                      <a:pt x="13876" y="21229"/>
                    </a:cubicBezTo>
                    <a:cubicBezTo>
                      <a:pt x="19231" y="22784"/>
                      <a:pt x="23331" y="23121"/>
                      <a:pt x="25879" y="23121"/>
                    </a:cubicBezTo>
                    <a:cubicBezTo>
                      <a:pt x="27829" y="23121"/>
                      <a:pt x="28870" y="22923"/>
                      <a:pt x="28870" y="22923"/>
                    </a:cubicBezTo>
                    <a:lnTo>
                      <a:pt x="28870" y="22923"/>
                    </a:lnTo>
                    <a:cubicBezTo>
                      <a:pt x="28113" y="22982"/>
                      <a:pt x="27347" y="23013"/>
                      <a:pt x="26584" y="23013"/>
                    </a:cubicBezTo>
                    <a:cubicBezTo>
                      <a:pt x="21647" y="23013"/>
                      <a:pt x="16821" y="21727"/>
                      <a:pt x="15046" y="18484"/>
                    </a:cubicBezTo>
                    <a:cubicBezTo>
                      <a:pt x="11653" y="12308"/>
                      <a:pt x="13777" y="4937"/>
                      <a:pt x="15180" y="4937"/>
                    </a:cubicBezTo>
                    <a:cubicBezTo>
                      <a:pt x="15262" y="4937"/>
                      <a:pt x="15342" y="4962"/>
                      <a:pt x="15418" y="5015"/>
                    </a:cubicBezTo>
                    <a:cubicBezTo>
                      <a:pt x="15740" y="5252"/>
                      <a:pt x="16011" y="5744"/>
                      <a:pt x="16248" y="6421"/>
                    </a:cubicBezTo>
                    <a:cubicBezTo>
                      <a:pt x="16248" y="6421"/>
                      <a:pt x="15893" y="4710"/>
                      <a:pt x="15317" y="4490"/>
                    </a:cubicBezTo>
                    <a:cubicBezTo>
                      <a:pt x="15250" y="4466"/>
                      <a:pt x="15157" y="4456"/>
                      <a:pt x="15039" y="4456"/>
                    </a:cubicBezTo>
                    <a:cubicBezTo>
                      <a:pt x="14283" y="4456"/>
                      <a:pt x="12475" y="4869"/>
                      <a:pt x="9704" y="4869"/>
                    </a:cubicBezTo>
                    <a:cubicBezTo>
                      <a:pt x="9146" y="4869"/>
                      <a:pt x="8548" y="4852"/>
                      <a:pt x="7913" y="4812"/>
                    </a:cubicBezTo>
                    <a:cubicBezTo>
                      <a:pt x="3643" y="4541"/>
                      <a:pt x="1051" y="0"/>
                      <a:pt x="10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3" name="Google Shape;793;p50"/>
              <p:cNvSpPr/>
              <p:nvPr/>
            </p:nvSpPr>
            <p:spPr>
              <a:xfrm>
                <a:off x="5873475" y="2254400"/>
                <a:ext cx="1081350" cy="533275"/>
              </a:xfrm>
              <a:custGeom>
                <a:rect b="b" l="l" r="r" t="t"/>
                <a:pathLst>
                  <a:path extrusionOk="0" h="21331" w="43254">
                    <a:moveTo>
                      <a:pt x="17019" y="1"/>
                    </a:moveTo>
                    <a:cubicBezTo>
                      <a:pt x="13736" y="1"/>
                      <a:pt x="9851" y="399"/>
                      <a:pt x="6777" y="782"/>
                    </a:cubicBezTo>
                    <a:cubicBezTo>
                      <a:pt x="1084" y="1493"/>
                      <a:pt x="0" y="6491"/>
                      <a:pt x="0" y="6491"/>
                    </a:cubicBezTo>
                    <a:cubicBezTo>
                      <a:pt x="0" y="6491"/>
                      <a:pt x="2592" y="11032"/>
                      <a:pt x="6862" y="11303"/>
                    </a:cubicBezTo>
                    <a:cubicBezTo>
                      <a:pt x="7474" y="11339"/>
                      <a:pt x="8051" y="11354"/>
                      <a:pt x="8590" y="11354"/>
                    </a:cubicBezTo>
                    <a:cubicBezTo>
                      <a:pt x="11385" y="11354"/>
                      <a:pt x="13204" y="10947"/>
                      <a:pt x="13976" y="10947"/>
                    </a:cubicBezTo>
                    <a:cubicBezTo>
                      <a:pt x="14099" y="10947"/>
                      <a:pt x="14196" y="10957"/>
                      <a:pt x="14266" y="10981"/>
                    </a:cubicBezTo>
                    <a:cubicBezTo>
                      <a:pt x="14842" y="11201"/>
                      <a:pt x="15180" y="12895"/>
                      <a:pt x="15197" y="12912"/>
                    </a:cubicBezTo>
                    <a:cubicBezTo>
                      <a:pt x="15960" y="15081"/>
                      <a:pt x="16468" y="19012"/>
                      <a:pt x="17790" y="20587"/>
                    </a:cubicBezTo>
                    <a:cubicBezTo>
                      <a:pt x="18240" y="21120"/>
                      <a:pt x="19505" y="21330"/>
                      <a:pt x="21172" y="21330"/>
                    </a:cubicBezTo>
                    <a:cubicBezTo>
                      <a:pt x="25965" y="21330"/>
                      <a:pt x="34075" y="19596"/>
                      <a:pt x="35647" y="18842"/>
                    </a:cubicBezTo>
                    <a:cubicBezTo>
                      <a:pt x="37748" y="17843"/>
                      <a:pt x="41238" y="8914"/>
                      <a:pt x="41238" y="8914"/>
                    </a:cubicBezTo>
                    <a:cubicBezTo>
                      <a:pt x="41814" y="9354"/>
                      <a:pt x="42221" y="9981"/>
                      <a:pt x="42407" y="10659"/>
                    </a:cubicBezTo>
                    <a:cubicBezTo>
                      <a:pt x="42525" y="11286"/>
                      <a:pt x="42610" y="11913"/>
                      <a:pt x="42627" y="12540"/>
                    </a:cubicBezTo>
                    <a:cubicBezTo>
                      <a:pt x="42644" y="12438"/>
                      <a:pt x="42644" y="12387"/>
                      <a:pt x="42644" y="12387"/>
                    </a:cubicBezTo>
                    <a:cubicBezTo>
                      <a:pt x="42644" y="12387"/>
                      <a:pt x="43254" y="9168"/>
                      <a:pt x="41560" y="8524"/>
                    </a:cubicBezTo>
                    <a:cubicBezTo>
                      <a:pt x="41357" y="8445"/>
                      <a:pt x="41130" y="8411"/>
                      <a:pt x="40879" y="8411"/>
                    </a:cubicBezTo>
                    <a:cubicBezTo>
                      <a:pt x="39340" y="8411"/>
                      <a:pt x="36914" y="9685"/>
                      <a:pt x="33893" y="9685"/>
                    </a:cubicBezTo>
                    <a:cubicBezTo>
                      <a:pt x="33282" y="9685"/>
                      <a:pt x="32645" y="9633"/>
                      <a:pt x="31987" y="9507"/>
                    </a:cubicBezTo>
                    <a:cubicBezTo>
                      <a:pt x="27548" y="8660"/>
                      <a:pt x="25498" y="2967"/>
                      <a:pt x="23245" y="1137"/>
                    </a:cubicBezTo>
                    <a:cubicBezTo>
                      <a:pt x="22205" y="293"/>
                      <a:pt x="19833" y="1"/>
                      <a:pt x="1701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4" name="Google Shape;794;p50"/>
              <p:cNvSpPr/>
              <p:nvPr/>
            </p:nvSpPr>
            <p:spPr>
              <a:xfrm>
                <a:off x="6278800" y="2644600"/>
                <a:ext cx="485850" cy="143875"/>
              </a:xfrm>
              <a:custGeom>
                <a:rect b="b" l="l" r="r" t="t"/>
                <a:pathLst>
                  <a:path extrusionOk="0" h="5755" w="19434">
                    <a:moveTo>
                      <a:pt x="8571" y="0"/>
                    </a:moveTo>
                    <a:cubicBezTo>
                      <a:pt x="8443" y="0"/>
                      <a:pt x="8314" y="1"/>
                      <a:pt x="8184" y="2"/>
                    </a:cubicBezTo>
                    <a:cubicBezTo>
                      <a:pt x="5609" y="19"/>
                      <a:pt x="1" y="1137"/>
                      <a:pt x="1" y="1137"/>
                    </a:cubicBezTo>
                    <a:cubicBezTo>
                      <a:pt x="1" y="1137"/>
                      <a:pt x="916" y="3916"/>
                      <a:pt x="1441" y="4831"/>
                    </a:cubicBezTo>
                    <a:cubicBezTo>
                      <a:pt x="1808" y="5491"/>
                      <a:pt x="2069" y="5754"/>
                      <a:pt x="4132" y="5754"/>
                    </a:cubicBezTo>
                    <a:cubicBezTo>
                      <a:pt x="4929" y="5754"/>
                      <a:pt x="5995" y="5715"/>
                      <a:pt x="7439" y="5644"/>
                    </a:cubicBezTo>
                    <a:cubicBezTo>
                      <a:pt x="12623" y="5373"/>
                      <a:pt x="19434" y="3272"/>
                      <a:pt x="19434" y="3272"/>
                    </a:cubicBezTo>
                    <a:cubicBezTo>
                      <a:pt x="19434" y="3272"/>
                      <a:pt x="19366" y="2594"/>
                      <a:pt x="17587" y="1527"/>
                    </a:cubicBezTo>
                    <a:cubicBezTo>
                      <a:pt x="16645" y="965"/>
                      <a:pt x="13624" y="0"/>
                      <a:pt x="857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5" name="Google Shape;795;p50"/>
              <p:cNvSpPr/>
              <p:nvPr/>
            </p:nvSpPr>
            <p:spPr>
              <a:xfrm>
                <a:off x="6273825" y="2970575"/>
                <a:ext cx="69925" cy="214775"/>
              </a:xfrm>
              <a:custGeom>
                <a:rect b="b" l="l" r="r" t="t"/>
                <a:pathLst>
                  <a:path extrusionOk="0" h="8591" w="2797">
                    <a:moveTo>
                      <a:pt x="662" y="1"/>
                    </a:moveTo>
                    <a:lnTo>
                      <a:pt x="1" y="8590"/>
                    </a:lnTo>
                    <a:lnTo>
                      <a:pt x="577" y="8590"/>
                    </a:lnTo>
                    <a:lnTo>
                      <a:pt x="2796" y="407"/>
                    </a:lnTo>
                    <a:lnTo>
                      <a:pt x="66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6" name="Google Shape;796;p50"/>
              <p:cNvSpPr/>
              <p:nvPr/>
            </p:nvSpPr>
            <p:spPr>
              <a:xfrm>
                <a:off x="5973525" y="2893500"/>
                <a:ext cx="126250" cy="153350"/>
              </a:xfrm>
              <a:custGeom>
                <a:rect b="b" l="l" r="r" t="t"/>
                <a:pathLst>
                  <a:path extrusionOk="0" h="6134" w="5050">
                    <a:moveTo>
                      <a:pt x="3423" y="0"/>
                    </a:moveTo>
                    <a:lnTo>
                      <a:pt x="1" y="6133"/>
                    </a:lnTo>
                    <a:lnTo>
                      <a:pt x="492" y="6133"/>
                    </a:lnTo>
                    <a:lnTo>
                      <a:pt x="5049" y="762"/>
                    </a:lnTo>
                    <a:lnTo>
                      <a:pt x="342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7" name="Google Shape;797;p50"/>
              <p:cNvSpPr/>
              <p:nvPr/>
            </p:nvSpPr>
            <p:spPr>
              <a:xfrm>
                <a:off x="6732550" y="2939650"/>
                <a:ext cx="110575" cy="155900"/>
              </a:xfrm>
              <a:custGeom>
                <a:rect b="b" l="l" r="r" t="t"/>
                <a:pathLst>
                  <a:path extrusionOk="0" h="6236" w="4423">
                    <a:moveTo>
                      <a:pt x="1661" y="1"/>
                    </a:moveTo>
                    <a:lnTo>
                      <a:pt x="0" y="695"/>
                    </a:lnTo>
                    <a:lnTo>
                      <a:pt x="4067" y="6236"/>
                    </a:lnTo>
                    <a:lnTo>
                      <a:pt x="4422" y="6236"/>
                    </a:lnTo>
                    <a:lnTo>
                      <a:pt x="166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798" name="Google Shape;798;p50"/>
          <p:cNvSpPr/>
          <p:nvPr/>
        </p:nvSpPr>
        <p:spPr>
          <a:xfrm>
            <a:off x="2177815" y="1160108"/>
            <a:ext cx="963020" cy="91955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190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lt1"/>
                </a:solidFill>
                <a:latin typeface="Bebas Neue"/>
              </a:rPr>
              <a:t>04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p51"/>
          <p:cNvSpPr txBox="1"/>
          <p:nvPr>
            <p:ph idx="1" type="body"/>
          </p:nvPr>
        </p:nvSpPr>
        <p:spPr>
          <a:xfrm>
            <a:off x="602850" y="890100"/>
            <a:ext cx="7704000" cy="347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Nowadays in a high competitive market where are many products being offered to customers, </a:t>
            </a:r>
            <a:r>
              <a:rPr lang="en"/>
              <a:t>streaming</a:t>
            </a:r>
            <a:r>
              <a:rPr lang="en"/>
              <a:t> platforms have to focus on: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Identification of growth rates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Impact of major event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Investment in original content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Identify content of other platforms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Strategies per target </a:t>
            </a:r>
            <a:r>
              <a:rPr lang="en"/>
              <a:t>demographics</a:t>
            </a:r>
            <a:endParaRPr/>
          </a:p>
        </p:txBody>
      </p:sp>
      <p:sp>
        <p:nvSpPr>
          <p:cNvPr id="804" name="Google Shape;804;p51"/>
          <p:cNvSpPr txBox="1"/>
          <p:nvPr>
            <p:ph type="title"/>
          </p:nvPr>
        </p:nvSpPr>
        <p:spPr>
          <a:xfrm>
            <a:off x="720000" y="66125"/>
            <a:ext cx="7704000" cy="5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MARKET DYNAMICS AND COMPETITION</a:t>
            </a:r>
            <a:endParaRPr/>
          </a:p>
        </p:txBody>
      </p:sp>
      <p:pic>
        <p:nvPicPr>
          <p:cNvPr id="805" name="Google Shape;805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2851" y="2420545"/>
            <a:ext cx="3793024" cy="2636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6" name="Google Shape;806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50075" y="2377325"/>
            <a:ext cx="3917424" cy="272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52"/>
          <p:cNvSpPr/>
          <p:nvPr/>
        </p:nvSpPr>
        <p:spPr>
          <a:xfrm rot="5400000">
            <a:off x="2314750" y="2330025"/>
            <a:ext cx="656400" cy="2905800"/>
          </a:xfrm>
          <a:prstGeom prst="trapezoid">
            <a:avLst>
              <a:gd fmla="val 11166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2" name="Google Shape;812;p52"/>
          <p:cNvSpPr txBox="1"/>
          <p:nvPr>
            <p:ph type="title"/>
          </p:nvPr>
        </p:nvSpPr>
        <p:spPr>
          <a:xfrm>
            <a:off x="1123300" y="2354895"/>
            <a:ext cx="3039300" cy="91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Episode 5</a:t>
            </a:r>
            <a:endParaRPr/>
          </a:p>
        </p:txBody>
      </p:sp>
      <p:sp>
        <p:nvSpPr>
          <p:cNvPr id="813" name="Google Shape;813;p52"/>
          <p:cNvSpPr txBox="1"/>
          <p:nvPr>
            <p:ph idx="2" type="title"/>
          </p:nvPr>
        </p:nvSpPr>
        <p:spPr>
          <a:xfrm>
            <a:off x="1956400" y="1032375"/>
            <a:ext cx="1373100" cy="114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814" name="Google Shape;814;p52"/>
          <p:cNvSpPr txBox="1"/>
          <p:nvPr>
            <p:ph idx="1" type="subTitle"/>
          </p:nvPr>
        </p:nvSpPr>
        <p:spPr>
          <a:xfrm>
            <a:off x="733150" y="3595725"/>
            <a:ext cx="3362700" cy="51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800"/>
              <a:t>Ethical Considerations and Future Trends</a:t>
            </a:r>
            <a:endParaRPr/>
          </a:p>
        </p:txBody>
      </p:sp>
      <p:grpSp>
        <p:nvGrpSpPr>
          <p:cNvPr id="815" name="Google Shape;815;p52"/>
          <p:cNvGrpSpPr/>
          <p:nvPr/>
        </p:nvGrpSpPr>
        <p:grpSpPr>
          <a:xfrm>
            <a:off x="5049689" y="1860058"/>
            <a:ext cx="2903362" cy="2517767"/>
            <a:chOff x="5049689" y="1350618"/>
            <a:chExt cx="2903362" cy="2517767"/>
          </a:xfrm>
        </p:grpSpPr>
        <p:sp>
          <p:nvSpPr>
            <p:cNvPr id="816" name="Google Shape;816;p52"/>
            <p:cNvSpPr/>
            <p:nvPr/>
          </p:nvSpPr>
          <p:spPr>
            <a:xfrm>
              <a:off x="5085970" y="3211985"/>
              <a:ext cx="2830800" cy="6564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817" name="Google Shape;817;p52"/>
            <p:cNvGrpSpPr/>
            <p:nvPr/>
          </p:nvGrpSpPr>
          <p:grpSpPr>
            <a:xfrm flipH="1">
              <a:off x="5049689" y="1350618"/>
              <a:ext cx="2903362" cy="2442254"/>
              <a:chOff x="5848150" y="2254400"/>
              <a:chExt cx="1106675" cy="930950"/>
            </a:xfrm>
          </p:grpSpPr>
          <p:sp>
            <p:nvSpPr>
              <p:cNvPr id="818" name="Google Shape;818;p52"/>
              <p:cNvSpPr/>
              <p:nvPr/>
            </p:nvSpPr>
            <p:spPr>
              <a:xfrm>
                <a:off x="6139475" y="2476700"/>
                <a:ext cx="814625" cy="514400"/>
              </a:xfrm>
              <a:custGeom>
                <a:rect b="b" l="l" r="r" t="t"/>
                <a:pathLst>
                  <a:path extrusionOk="0" h="20576" w="32585">
                    <a:moveTo>
                      <a:pt x="30636" y="1"/>
                    </a:moveTo>
                    <a:cubicBezTo>
                      <a:pt x="30636" y="1"/>
                      <a:pt x="27146" y="8913"/>
                      <a:pt x="25045" y="9929"/>
                    </a:cubicBezTo>
                    <a:cubicBezTo>
                      <a:pt x="23474" y="10671"/>
                      <a:pt x="15377" y="12400"/>
                      <a:pt x="10581" y="12400"/>
                    </a:cubicBezTo>
                    <a:cubicBezTo>
                      <a:pt x="8912" y="12400"/>
                      <a:pt x="7643" y="12191"/>
                      <a:pt x="7188" y="11657"/>
                    </a:cubicBezTo>
                    <a:cubicBezTo>
                      <a:pt x="5443" y="9607"/>
                      <a:pt x="5138" y="3542"/>
                      <a:pt x="3765" y="2576"/>
                    </a:cubicBezTo>
                    <a:cubicBezTo>
                      <a:pt x="3689" y="2523"/>
                      <a:pt x="3609" y="2498"/>
                      <a:pt x="3527" y="2498"/>
                    </a:cubicBezTo>
                    <a:cubicBezTo>
                      <a:pt x="2124" y="2498"/>
                      <a:pt x="0" y="9869"/>
                      <a:pt x="3393" y="16045"/>
                    </a:cubicBezTo>
                    <a:cubicBezTo>
                      <a:pt x="5175" y="19291"/>
                      <a:pt x="10013" y="20575"/>
                      <a:pt x="14958" y="20575"/>
                    </a:cubicBezTo>
                    <a:cubicBezTo>
                      <a:pt x="19977" y="20575"/>
                      <a:pt x="25105" y="19253"/>
                      <a:pt x="27264" y="17316"/>
                    </a:cubicBezTo>
                    <a:cubicBezTo>
                      <a:pt x="31534" y="13470"/>
                      <a:pt x="32584" y="5219"/>
                      <a:pt x="31805" y="1746"/>
                    </a:cubicBezTo>
                    <a:cubicBezTo>
                      <a:pt x="31619" y="1051"/>
                      <a:pt x="31212" y="441"/>
                      <a:pt x="306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9" name="Google Shape;819;p52"/>
              <p:cNvSpPr/>
              <p:nvPr/>
            </p:nvSpPr>
            <p:spPr>
              <a:xfrm>
                <a:off x="5848150" y="2415725"/>
                <a:ext cx="721775" cy="578025"/>
              </a:xfrm>
              <a:custGeom>
                <a:rect b="b" l="l" r="r" t="t"/>
                <a:pathLst>
                  <a:path extrusionOk="0" h="23121" w="28871">
                    <a:moveTo>
                      <a:pt x="1051" y="0"/>
                    </a:moveTo>
                    <a:cubicBezTo>
                      <a:pt x="1051" y="0"/>
                      <a:pt x="1" y="2762"/>
                      <a:pt x="746" y="8302"/>
                    </a:cubicBezTo>
                    <a:cubicBezTo>
                      <a:pt x="1475" y="13893"/>
                      <a:pt x="4440" y="18484"/>
                      <a:pt x="13876" y="21229"/>
                    </a:cubicBezTo>
                    <a:cubicBezTo>
                      <a:pt x="19231" y="22784"/>
                      <a:pt x="23331" y="23121"/>
                      <a:pt x="25879" y="23121"/>
                    </a:cubicBezTo>
                    <a:cubicBezTo>
                      <a:pt x="27829" y="23121"/>
                      <a:pt x="28870" y="22923"/>
                      <a:pt x="28870" y="22923"/>
                    </a:cubicBezTo>
                    <a:lnTo>
                      <a:pt x="28870" y="22923"/>
                    </a:lnTo>
                    <a:cubicBezTo>
                      <a:pt x="28113" y="22982"/>
                      <a:pt x="27347" y="23013"/>
                      <a:pt x="26584" y="23013"/>
                    </a:cubicBezTo>
                    <a:cubicBezTo>
                      <a:pt x="21647" y="23013"/>
                      <a:pt x="16821" y="21727"/>
                      <a:pt x="15046" y="18484"/>
                    </a:cubicBezTo>
                    <a:cubicBezTo>
                      <a:pt x="11653" y="12308"/>
                      <a:pt x="13777" y="4937"/>
                      <a:pt x="15180" y="4937"/>
                    </a:cubicBezTo>
                    <a:cubicBezTo>
                      <a:pt x="15262" y="4937"/>
                      <a:pt x="15342" y="4962"/>
                      <a:pt x="15418" y="5015"/>
                    </a:cubicBezTo>
                    <a:cubicBezTo>
                      <a:pt x="15740" y="5252"/>
                      <a:pt x="16011" y="5744"/>
                      <a:pt x="16248" y="6421"/>
                    </a:cubicBezTo>
                    <a:cubicBezTo>
                      <a:pt x="16248" y="6421"/>
                      <a:pt x="15893" y="4710"/>
                      <a:pt x="15317" y="4490"/>
                    </a:cubicBezTo>
                    <a:cubicBezTo>
                      <a:pt x="15250" y="4466"/>
                      <a:pt x="15157" y="4456"/>
                      <a:pt x="15039" y="4456"/>
                    </a:cubicBezTo>
                    <a:cubicBezTo>
                      <a:pt x="14283" y="4456"/>
                      <a:pt x="12475" y="4869"/>
                      <a:pt x="9704" y="4869"/>
                    </a:cubicBezTo>
                    <a:cubicBezTo>
                      <a:pt x="9146" y="4869"/>
                      <a:pt x="8548" y="4852"/>
                      <a:pt x="7913" y="4812"/>
                    </a:cubicBezTo>
                    <a:cubicBezTo>
                      <a:pt x="3643" y="4541"/>
                      <a:pt x="1051" y="0"/>
                      <a:pt x="10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0" name="Google Shape;820;p52"/>
              <p:cNvSpPr/>
              <p:nvPr/>
            </p:nvSpPr>
            <p:spPr>
              <a:xfrm>
                <a:off x="5873475" y="2254400"/>
                <a:ext cx="1081350" cy="533275"/>
              </a:xfrm>
              <a:custGeom>
                <a:rect b="b" l="l" r="r" t="t"/>
                <a:pathLst>
                  <a:path extrusionOk="0" h="21331" w="43254">
                    <a:moveTo>
                      <a:pt x="17019" y="1"/>
                    </a:moveTo>
                    <a:cubicBezTo>
                      <a:pt x="13736" y="1"/>
                      <a:pt x="9851" y="399"/>
                      <a:pt x="6777" y="782"/>
                    </a:cubicBezTo>
                    <a:cubicBezTo>
                      <a:pt x="1084" y="1493"/>
                      <a:pt x="0" y="6491"/>
                      <a:pt x="0" y="6491"/>
                    </a:cubicBezTo>
                    <a:cubicBezTo>
                      <a:pt x="0" y="6491"/>
                      <a:pt x="2592" y="11032"/>
                      <a:pt x="6862" y="11303"/>
                    </a:cubicBezTo>
                    <a:cubicBezTo>
                      <a:pt x="7474" y="11339"/>
                      <a:pt x="8051" y="11354"/>
                      <a:pt x="8590" y="11354"/>
                    </a:cubicBezTo>
                    <a:cubicBezTo>
                      <a:pt x="11385" y="11354"/>
                      <a:pt x="13204" y="10947"/>
                      <a:pt x="13976" y="10947"/>
                    </a:cubicBezTo>
                    <a:cubicBezTo>
                      <a:pt x="14099" y="10947"/>
                      <a:pt x="14196" y="10957"/>
                      <a:pt x="14266" y="10981"/>
                    </a:cubicBezTo>
                    <a:cubicBezTo>
                      <a:pt x="14842" y="11201"/>
                      <a:pt x="15180" y="12895"/>
                      <a:pt x="15197" y="12912"/>
                    </a:cubicBezTo>
                    <a:cubicBezTo>
                      <a:pt x="15960" y="15081"/>
                      <a:pt x="16468" y="19012"/>
                      <a:pt x="17790" y="20587"/>
                    </a:cubicBezTo>
                    <a:cubicBezTo>
                      <a:pt x="18240" y="21120"/>
                      <a:pt x="19505" y="21330"/>
                      <a:pt x="21172" y="21330"/>
                    </a:cubicBezTo>
                    <a:cubicBezTo>
                      <a:pt x="25965" y="21330"/>
                      <a:pt x="34075" y="19596"/>
                      <a:pt x="35647" y="18842"/>
                    </a:cubicBezTo>
                    <a:cubicBezTo>
                      <a:pt x="37748" y="17843"/>
                      <a:pt x="41238" y="8914"/>
                      <a:pt x="41238" y="8914"/>
                    </a:cubicBezTo>
                    <a:cubicBezTo>
                      <a:pt x="41814" y="9354"/>
                      <a:pt x="42221" y="9981"/>
                      <a:pt x="42407" y="10659"/>
                    </a:cubicBezTo>
                    <a:cubicBezTo>
                      <a:pt x="42525" y="11286"/>
                      <a:pt x="42610" y="11913"/>
                      <a:pt x="42627" y="12540"/>
                    </a:cubicBezTo>
                    <a:cubicBezTo>
                      <a:pt x="42644" y="12438"/>
                      <a:pt x="42644" y="12387"/>
                      <a:pt x="42644" y="12387"/>
                    </a:cubicBezTo>
                    <a:cubicBezTo>
                      <a:pt x="42644" y="12387"/>
                      <a:pt x="43254" y="9168"/>
                      <a:pt x="41560" y="8524"/>
                    </a:cubicBezTo>
                    <a:cubicBezTo>
                      <a:pt x="41357" y="8445"/>
                      <a:pt x="41130" y="8411"/>
                      <a:pt x="40879" y="8411"/>
                    </a:cubicBezTo>
                    <a:cubicBezTo>
                      <a:pt x="39340" y="8411"/>
                      <a:pt x="36914" y="9685"/>
                      <a:pt x="33893" y="9685"/>
                    </a:cubicBezTo>
                    <a:cubicBezTo>
                      <a:pt x="33282" y="9685"/>
                      <a:pt x="32645" y="9633"/>
                      <a:pt x="31987" y="9507"/>
                    </a:cubicBezTo>
                    <a:cubicBezTo>
                      <a:pt x="27548" y="8660"/>
                      <a:pt x="25498" y="2967"/>
                      <a:pt x="23245" y="1137"/>
                    </a:cubicBezTo>
                    <a:cubicBezTo>
                      <a:pt x="22205" y="293"/>
                      <a:pt x="19833" y="1"/>
                      <a:pt x="1701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1" name="Google Shape;821;p52"/>
              <p:cNvSpPr/>
              <p:nvPr/>
            </p:nvSpPr>
            <p:spPr>
              <a:xfrm>
                <a:off x="6278800" y="2644600"/>
                <a:ext cx="485850" cy="143875"/>
              </a:xfrm>
              <a:custGeom>
                <a:rect b="b" l="l" r="r" t="t"/>
                <a:pathLst>
                  <a:path extrusionOk="0" h="5755" w="19434">
                    <a:moveTo>
                      <a:pt x="8571" y="0"/>
                    </a:moveTo>
                    <a:cubicBezTo>
                      <a:pt x="8443" y="0"/>
                      <a:pt x="8314" y="1"/>
                      <a:pt x="8184" y="2"/>
                    </a:cubicBezTo>
                    <a:cubicBezTo>
                      <a:pt x="5609" y="19"/>
                      <a:pt x="1" y="1137"/>
                      <a:pt x="1" y="1137"/>
                    </a:cubicBezTo>
                    <a:cubicBezTo>
                      <a:pt x="1" y="1137"/>
                      <a:pt x="916" y="3916"/>
                      <a:pt x="1441" y="4831"/>
                    </a:cubicBezTo>
                    <a:cubicBezTo>
                      <a:pt x="1808" y="5491"/>
                      <a:pt x="2069" y="5754"/>
                      <a:pt x="4132" y="5754"/>
                    </a:cubicBezTo>
                    <a:cubicBezTo>
                      <a:pt x="4929" y="5754"/>
                      <a:pt x="5995" y="5715"/>
                      <a:pt x="7439" y="5644"/>
                    </a:cubicBezTo>
                    <a:cubicBezTo>
                      <a:pt x="12623" y="5373"/>
                      <a:pt x="19434" y="3272"/>
                      <a:pt x="19434" y="3272"/>
                    </a:cubicBezTo>
                    <a:cubicBezTo>
                      <a:pt x="19434" y="3272"/>
                      <a:pt x="19366" y="2594"/>
                      <a:pt x="17587" y="1527"/>
                    </a:cubicBezTo>
                    <a:cubicBezTo>
                      <a:pt x="16645" y="965"/>
                      <a:pt x="13624" y="0"/>
                      <a:pt x="857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2" name="Google Shape;822;p52"/>
              <p:cNvSpPr/>
              <p:nvPr/>
            </p:nvSpPr>
            <p:spPr>
              <a:xfrm>
                <a:off x="6273825" y="2970575"/>
                <a:ext cx="69925" cy="214775"/>
              </a:xfrm>
              <a:custGeom>
                <a:rect b="b" l="l" r="r" t="t"/>
                <a:pathLst>
                  <a:path extrusionOk="0" h="8591" w="2797">
                    <a:moveTo>
                      <a:pt x="662" y="1"/>
                    </a:moveTo>
                    <a:lnTo>
                      <a:pt x="1" y="8590"/>
                    </a:lnTo>
                    <a:lnTo>
                      <a:pt x="577" y="8590"/>
                    </a:lnTo>
                    <a:lnTo>
                      <a:pt x="2796" y="407"/>
                    </a:lnTo>
                    <a:lnTo>
                      <a:pt x="66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3" name="Google Shape;823;p52"/>
              <p:cNvSpPr/>
              <p:nvPr/>
            </p:nvSpPr>
            <p:spPr>
              <a:xfrm>
                <a:off x="5973525" y="2893500"/>
                <a:ext cx="126250" cy="153350"/>
              </a:xfrm>
              <a:custGeom>
                <a:rect b="b" l="l" r="r" t="t"/>
                <a:pathLst>
                  <a:path extrusionOk="0" h="6134" w="5050">
                    <a:moveTo>
                      <a:pt x="3423" y="0"/>
                    </a:moveTo>
                    <a:lnTo>
                      <a:pt x="1" y="6133"/>
                    </a:lnTo>
                    <a:lnTo>
                      <a:pt x="492" y="6133"/>
                    </a:lnTo>
                    <a:lnTo>
                      <a:pt x="5049" y="762"/>
                    </a:lnTo>
                    <a:lnTo>
                      <a:pt x="342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4" name="Google Shape;824;p52"/>
              <p:cNvSpPr/>
              <p:nvPr/>
            </p:nvSpPr>
            <p:spPr>
              <a:xfrm>
                <a:off x="6732550" y="2939650"/>
                <a:ext cx="110575" cy="155900"/>
              </a:xfrm>
              <a:custGeom>
                <a:rect b="b" l="l" r="r" t="t"/>
                <a:pathLst>
                  <a:path extrusionOk="0" h="6236" w="4423">
                    <a:moveTo>
                      <a:pt x="1661" y="1"/>
                    </a:moveTo>
                    <a:lnTo>
                      <a:pt x="0" y="695"/>
                    </a:lnTo>
                    <a:lnTo>
                      <a:pt x="4067" y="6236"/>
                    </a:lnTo>
                    <a:lnTo>
                      <a:pt x="4422" y="6236"/>
                    </a:lnTo>
                    <a:lnTo>
                      <a:pt x="166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25" name="Google Shape;825;p52"/>
          <p:cNvSpPr/>
          <p:nvPr/>
        </p:nvSpPr>
        <p:spPr>
          <a:xfrm>
            <a:off x="2177815" y="1160108"/>
            <a:ext cx="936199" cy="91955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190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lt1"/>
                </a:solidFill>
                <a:latin typeface="Bebas Neue"/>
              </a:rPr>
              <a:t>05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53"/>
          <p:cNvSpPr txBox="1"/>
          <p:nvPr>
            <p:ph type="title"/>
          </p:nvPr>
        </p:nvSpPr>
        <p:spPr>
          <a:xfrm>
            <a:off x="1648650" y="1100050"/>
            <a:ext cx="5846700" cy="91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/>
              <a:t>Ethical Considerations </a:t>
            </a:r>
            <a:endParaRPr sz="3600"/>
          </a:p>
          <a:p>
            <a:pPr indent="0" lvl="0" marL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3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1" name="Google Shape;831;p53"/>
          <p:cNvSpPr txBox="1"/>
          <p:nvPr/>
        </p:nvSpPr>
        <p:spPr>
          <a:xfrm>
            <a:off x="482675" y="1434100"/>
            <a:ext cx="5612400" cy="15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●"/>
            </a:pPr>
            <a:r>
              <a:rPr lang="en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Streaming platforms have access to an enormous amount of client information, including behavioral advertising and access and device information.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●"/>
            </a:pPr>
            <a:r>
              <a:rPr lang="en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Platforms need to keep their security to the highest standard to protect the users information.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●"/>
            </a:pPr>
            <a:r>
              <a:rPr lang="en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Users should always check their privacy and data settings on all streaming platforms to reduce the amount of personal information they give access to.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832" name="Google Shape;832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21425" y="1100050"/>
            <a:ext cx="2997074" cy="1998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6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p54"/>
          <p:cNvSpPr txBox="1"/>
          <p:nvPr>
            <p:ph idx="2" type="title"/>
          </p:nvPr>
        </p:nvSpPr>
        <p:spPr>
          <a:xfrm>
            <a:off x="1159050" y="853100"/>
            <a:ext cx="6825900" cy="114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/>
              <a:t>Future Trends</a:t>
            </a:r>
            <a:endParaRPr sz="3600"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38" name="Google Shape;838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0150" y="2865075"/>
            <a:ext cx="2423229" cy="146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9" name="Google Shape;839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82131" y="3337763"/>
            <a:ext cx="3017982" cy="2263487"/>
          </a:xfrm>
          <a:prstGeom prst="rect">
            <a:avLst/>
          </a:prstGeom>
          <a:noFill/>
          <a:ln>
            <a:noFill/>
          </a:ln>
        </p:spPr>
      </p:pic>
      <p:pic>
        <p:nvPicPr>
          <p:cNvPr id="840" name="Google Shape;840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6968" y="3024140"/>
            <a:ext cx="2054832" cy="1143000"/>
          </a:xfrm>
          <a:prstGeom prst="rect">
            <a:avLst/>
          </a:prstGeom>
          <a:noFill/>
          <a:ln>
            <a:noFill/>
          </a:ln>
        </p:spPr>
      </p:pic>
      <p:sp>
        <p:nvSpPr>
          <p:cNvPr id="841" name="Google Shape;841;p54"/>
          <p:cNvSpPr txBox="1"/>
          <p:nvPr/>
        </p:nvSpPr>
        <p:spPr>
          <a:xfrm>
            <a:off x="621300" y="1006625"/>
            <a:ext cx="7901400" cy="18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●"/>
            </a:pPr>
            <a:r>
              <a:rPr lang="en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Will streaming services continue to grow and become the norm in the future?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●"/>
            </a:pPr>
            <a:r>
              <a:rPr lang="en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Will other media such as paid TV and cinemas continue to decline as many newer platforms are created?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●"/>
            </a:pPr>
            <a:r>
              <a:rPr lang="en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How much will streaming platforms adding member number and IP address 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limitations affect how much the consumer is willing to pay for the service?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5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p55"/>
          <p:cNvSpPr/>
          <p:nvPr/>
        </p:nvSpPr>
        <p:spPr>
          <a:xfrm rot="5400000">
            <a:off x="2314750" y="2330025"/>
            <a:ext cx="656400" cy="2905800"/>
          </a:xfrm>
          <a:prstGeom prst="trapezoid">
            <a:avLst>
              <a:gd fmla="val 11166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7" name="Google Shape;847;p55"/>
          <p:cNvSpPr txBox="1"/>
          <p:nvPr>
            <p:ph type="title"/>
          </p:nvPr>
        </p:nvSpPr>
        <p:spPr>
          <a:xfrm>
            <a:off x="1123300" y="2354895"/>
            <a:ext cx="3039300" cy="91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credits</a:t>
            </a:r>
            <a:endParaRPr/>
          </a:p>
        </p:txBody>
      </p:sp>
      <p:sp>
        <p:nvSpPr>
          <p:cNvPr id="848" name="Google Shape;848;p55"/>
          <p:cNvSpPr txBox="1"/>
          <p:nvPr>
            <p:ph idx="2" type="title"/>
          </p:nvPr>
        </p:nvSpPr>
        <p:spPr>
          <a:xfrm>
            <a:off x="1956400" y="1032375"/>
            <a:ext cx="1373100" cy="114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849" name="Google Shape;849;p55"/>
          <p:cNvSpPr txBox="1"/>
          <p:nvPr>
            <p:ph idx="1" type="subTitle"/>
          </p:nvPr>
        </p:nvSpPr>
        <p:spPr>
          <a:xfrm>
            <a:off x="1290550" y="3525225"/>
            <a:ext cx="2704800" cy="51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800"/>
              <a:t>Conclusion</a:t>
            </a:r>
            <a:endParaRPr/>
          </a:p>
        </p:txBody>
      </p:sp>
      <p:grpSp>
        <p:nvGrpSpPr>
          <p:cNvPr id="850" name="Google Shape;850;p55"/>
          <p:cNvGrpSpPr/>
          <p:nvPr/>
        </p:nvGrpSpPr>
        <p:grpSpPr>
          <a:xfrm>
            <a:off x="5049689" y="1860058"/>
            <a:ext cx="2903362" cy="2517767"/>
            <a:chOff x="5049689" y="1350618"/>
            <a:chExt cx="2903362" cy="2517767"/>
          </a:xfrm>
        </p:grpSpPr>
        <p:sp>
          <p:nvSpPr>
            <p:cNvPr id="851" name="Google Shape;851;p55"/>
            <p:cNvSpPr/>
            <p:nvPr/>
          </p:nvSpPr>
          <p:spPr>
            <a:xfrm>
              <a:off x="5085970" y="3211985"/>
              <a:ext cx="2830800" cy="6564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852" name="Google Shape;852;p55"/>
            <p:cNvGrpSpPr/>
            <p:nvPr/>
          </p:nvGrpSpPr>
          <p:grpSpPr>
            <a:xfrm flipH="1">
              <a:off x="5049689" y="1350618"/>
              <a:ext cx="2903362" cy="2442254"/>
              <a:chOff x="5848150" y="2254400"/>
              <a:chExt cx="1106675" cy="930950"/>
            </a:xfrm>
          </p:grpSpPr>
          <p:sp>
            <p:nvSpPr>
              <p:cNvPr id="853" name="Google Shape;853;p55"/>
              <p:cNvSpPr/>
              <p:nvPr/>
            </p:nvSpPr>
            <p:spPr>
              <a:xfrm>
                <a:off x="6139475" y="2476700"/>
                <a:ext cx="814625" cy="514400"/>
              </a:xfrm>
              <a:custGeom>
                <a:rect b="b" l="l" r="r" t="t"/>
                <a:pathLst>
                  <a:path extrusionOk="0" h="20576" w="32585">
                    <a:moveTo>
                      <a:pt x="30636" y="1"/>
                    </a:moveTo>
                    <a:cubicBezTo>
                      <a:pt x="30636" y="1"/>
                      <a:pt x="27146" y="8913"/>
                      <a:pt x="25045" y="9929"/>
                    </a:cubicBezTo>
                    <a:cubicBezTo>
                      <a:pt x="23474" y="10671"/>
                      <a:pt x="15377" y="12400"/>
                      <a:pt x="10581" y="12400"/>
                    </a:cubicBezTo>
                    <a:cubicBezTo>
                      <a:pt x="8912" y="12400"/>
                      <a:pt x="7643" y="12191"/>
                      <a:pt x="7188" y="11657"/>
                    </a:cubicBezTo>
                    <a:cubicBezTo>
                      <a:pt x="5443" y="9607"/>
                      <a:pt x="5138" y="3542"/>
                      <a:pt x="3765" y="2576"/>
                    </a:cubicBezTo>
                    <a:cubicBezTo>
                      <a:pt x="3689" y="2523"/>
                      <a:pt x="3609" y="2498"/>
                      <a:pt x="3527" y="2498"/>
                    </a:cubicBezTo>
                    <a:cubicBezTo>
                      <a:pt x="2124" y="2498"/>
                      <a:pt x="0" y="9869"/>
                      <a:pt x="3393" y="16045"/>
                    </a:cubicBezTo>
                    <a:cubicBezTo>
                      <a:pt x="5175" y="19291"/>
                      <a:pt x="10013" y="20575"/>
                      <a:pt x="14958" y="20575"/>
                    </a:cubicBezTo>
                    <a:cubicBezTo>
                      <a:pt x="19977" y="20575"/>
                      <a:pt x="25105" y="19253"/>
                      <a:pt x="27264" y="17316"/>
                    </a:cubicBezTo>
                    <a:cubicBezTo>
                      <a:pt x="31534" y="13470"/>
                      <a:pt x="32584" y="5219"/>
                      <a:pt x="31805" y="1746"/>
                    </a:cubicBezTo>
                    <a:cubicBezTo>
                      <a:pt x="31619" y="1051"/>
                      <a:pt x="31212" y="441"/>
                      <a:pt x="306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4" name="Google Shape;854;p55"/>
              <p:cNvSpPr/>
              <p:nvPr/>
            </p:nvSpPr>
            <p:spPr>
              <a:xfrm>
                <a:off x="5848150" y="2415725"/>
                <a:ext cx="721775" cy="578025"/>
              </a:xfrm>
              <a:custGeom>
                <a:rect b="b" l="l" r="r" t="t"/>
                <a:pathLst>
                  <a:path extrusionOk="0" h="23121" w="28871">
                    <a:moveTo>
                      <a:pt x="1051" y="0"/>
                    </a:moveTo>
                    <a:cubicBezTo>
                      <a:pt x="1051" y="0"/>
                      <a:pt x="1" y="2762"/>
                      <a:pt x="746" y="8302"/>
                    </a:cubicBezTo>
                    <a:cubicBezTo>
                      <a:pt x="1475" y="13893"/>
                      <a:pt x="4440" y="18484"/>
                      <a:pt x="13876" y="21229"/>
                    </a:cubicBezTo>
                    <a:cubicBezTo>
                      <a:pt x="19231" y="22784"/>
                      <a:pt x="23331" y="23121"/>
                      <a:pt x="25879" y="23121"/>
                    </a:cubicBezTo>
                    <a:cubicBezTo>
                      <a:pt x="27829" y="23121"/>
                      <a:pt x="28870" y="22923"/>
                      <a:pt x="28870" y="22923"/>
                    </a:cubicBezTo>
                    <a:lnTo>
                      <a:pt x="28870" y="22923"/>
                    </a:lnTo>
                    <a:cubicBezTo>
                      <a:pt x="28113" y="22982"/>
                      <a:pt x="27347" y="23013"/>
                      <a:pt x="26584" y="23013"/>
                    </a:cubicBezTo>
                    <a:cubicBezTo>
                      <a:pt x="21647" y="23013"/>
                      <a:pt x="16821" y="21727"/>
                      <a:pt x="15046" y="18484"/>
                    </a:cubicBezTo>
                    <a:cubicBezTo>
                      <a:pt x="11653" y="12308"/>
                      <a:pt x="13777" y="4937"/>
                      <a:pt x="15180" y="4937"/>
                    </a:cubicBezTo>
                    <a:cubicBezTo>
                      <a:pt x="15262" y="4937"/>
                      <a:pt x="15342" y="4962"/>
                      <a:pt x="15418" y="5015"/>
                    </a:cubicBezTo>
                    <a:cubicBezTo>
                      <a:pt x="15740" y="5252"/>
                      <a:pt x="16011" y="5744"/>
                      <a:pt x="16248" y="6421"/>
                    </a:cubicBezTo>
                    <a:cubicBezTo>
                      <a:pt x="16248" y="6421"/>
                      <a:pt x="15893" y="4710"/>
                      <a:pt x="15317" y="4490"/>
                    </a:cubicBezTo>
                    <a:cubicBezTo>
                      <a:pt x="15250" y="4466"/>
                      <a:pt x="15157" y="4456"/>
                      <a:pt x="15039" y="4456"/>
                    </a:cubicBezTo>
                    <a:cubicBezTo>
                      <a:pt x="14283" y="4456"/>
                      <a:pt x="12475" y="4869"/>
                      <a:pt x="9704" y="4869"/>
                    </a:cubicBezTo>
                    <a:cubicBezTo>
                      <a:pt x="9146" y="4869"/>
                      <a:pt x="8548" y="4852"/>
                      <a:pt x="7913" y="4812"/>
                    </a:cubicBezTo>
                    <a:cubicBezTo>
                      <a:pt x="3643" y="4541"/>
                      <a:pt x="1051" y="0"/>
                      <a:pt x="10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5" name="Google Shape;855;p55"/>
              <p:cNvSpPr/>
              <p:nvPr/>
            </p:nvSpPr>
            <p:spPr>
              <a:xfrm>
                <a:off x="5873475" y="2254400"/>
                <a:ext cx="1081350" cy="533275"/>
              </a:xfrm>
              <a:custGeom>
                <a:rect b="b" l="l" r="r" t="t"/>
                <a:pathLst>
                  <a:path extrusionOk="0" h="21331" w="43254">
                    <a:moveTo>
                      <a:pt x="17019" y="1"/>
                    </a:moveTo>
                    <a:cubicBezTo>
                      <a:pt x="13736" y="1"/>
                      <a:pt x="9851" y="399"/>
                      <a:pt x="6777" y="782"/>
                    </a:cubicBezTo>
                    <a:cubicBezTo>
                      <a:pt x="1084" y="1493"/>
                      <a:pt x="0" y="6491"/>
                      <a:pt x="0" y="6491"/>
                    </a:cubicBezTo>
                    <a:cubicBezTo>
                      <a:pt x="0" y="6491"/>
                      <a:pt x="2592" y="11032"/>
                      <a:pt x="6862" y="11303"/>
                    </a:cubicBezTo>
                    <a:cubicBezTo>
                      <a:pt x="7474" y="11339"/>
                      <a:pt x="8051" y="11354"/>
                      <a:pt x="8590" y="11354"/>
                    </a:cubicBezTo>
                    <a:cubicBezTo>
                      <a:pt x="11385" y="11354"/>
                      <a:pt x="13204" y="10947"/>
                      <a:pt x="13976" y="10947"/>
                    </a:cubicBezTo>
                    <a:cubicBezTo>
                      <a:pt x="14099" y="10947"/>
                      <a:pt x="14196" y="10957"/>
                      <a:pt x="14266" y="10981"/>
                    </a:cubicBezTo>
                    <a:cubicBezTo>
                      <a:pt x="14842" y="11201"/>
                      <a:pt x="15180" y="12895"/>
                      <a:pt x="15197" y="12912"/>
                    </a:cubicBezTo>
                    <a:cubicBezTo>
                      <a:pt x="15960" y="15081"/>
                      <a:pt x="16468" y="19012"/>
                      <a:pt x="17790" y="20587"/>
                    </a:cubicBezTo>
                    <a:cubicBezTo>
                      <a:pt x="18240" y="21120"/>
                      <a:pt x="19505" y="21330"/>
                      <a:pt x="21172" y="21330"/>
                    </a:cubicBezTo>
                    <a:cubicBezTo>
                      <a:pt x="25965" y="21330"/>
                      <a:pt x="34075" y="19596"/>
                      <a:pt x="35647" y="18842"/>
                    </a:cubicBezTo>
                    <a:cubicBezTo>
                      <a:pt x="37748" y="17843"/>
                      <a:pt x="41238" y="8914"/>
                      <a:pt x="41238" y="8914"/>
                    </a:cubicBezTo>
                    <a:cubicBezTo>
                      <a:pt x="41814" y="9354"/>
                      <a:pt x="42221" y="9981"/>
                      <a:pt x="42407" y="10659"/>
                    </a:cubicBezTo>
                    <a:cubicBezTo>
                      <a:pt x="42525" y="11286"/>
                      <a:pt x="42610" y="11913"/>
                      <a:pt x="42627" y="12540"/>
                    </a:cubicBezTo>
                    <a:cubicBezTo>
                      <a:pt x="42644" y="12438"/>
                      <a:pt x="42644" y="12387"/>
                      <a:pt x="42644" y="12387"/>
                    </a:cubicBezTo>
                    <a:cubicBezTo>
                      <a:pt x="42644" y="12387"/>
                      <a:pt x="43254" y="9168"/>
                      <a:pt x="41560" y="8524"/>
                    </a:cubicBezTo>
                    <a:cubicBezTo>
                      <a:pt x="41357" y="8445"/>
                      <a:pt x="41130" y="8411"/>
                      <a:pt x="40879" y="8411"/>
                    </a:cubicBezTo>
                    <a:cubicBezTo>
                      <a:pt x="39340" y="8411"/>
                      <a:pt x="36914" y="9685"/>
                      <a:pt x="33893" y="9685"/>
                    </a:cubicBezTo>
                    <a:cubicBezTo>
                      <a:pt x="33282" y="9685"/>
                      <a:pt x="32645" y="9633"/>
                      <a:pt x="31987" y="9507"/>
                    </a:cubicBezTo>
                    <a:cubicBezTo>
                      <a:pt x="27548" y="8660"/>
                      <a:pt x="25498" y="2967"/>
                      <a:pt x="23245" y="1137"/>
                    </a:cubicBezTo>
                    <a:cubicBezTo>
                      <a:pt x="22205" y="293"/>
                      <a:pt x="19833" y="1"/>
                      <a:pt x="1701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6" name="Google Shape;856;p55"/>
              <p:cNvSpPr/>
              <p:nvPr/>
            </p:nvSpPr>
            <p:spPr>
              <a:xfrm>
                <a:off x="6278800" y="2644600"/>
                <a:ext cx="485850" cy="143875"/>
              </a:xfrm>
              <a:custGeom>
                <a:rect b="b" l="l" r="r" t="t"/>
                <a:pathLst>
                  <a:path extrusionOk="0" h="5755" w="19434">
                    <a:moveTo>
                      <a:pt x="8571" y="0"/>
                    </a:moveTo>
                    <a:cubicBezTo>
                      <a:pt x="8443" y="0"/>
                      <a:pt x="8314" y="1"/>
                      <a:pt x="8184" y="2"/>
                    </a:cubicBezTo>
                    <a:cubicBezTo>
                      <a:pt x="5609" y="19"/>
                      <a:pt x="1" y="1137"/>
                      <a:pt x="1" y="1137"/>
                    </a:cubicBezTo>
                    <a:cubicBezTo>
                      <a:pt x="1" y="1137"/>
                      <a:pt x="916" y="3916"/>
                      <a:pt x="1441" y="4831"/>
                    </a:cubicBezTo>
                    <a:cubicBezTo>
                      <a:pt x="1808" y="5491"/>
                      <a:pt x="2069" y="5754"/>
                      <a:pt x="4132" y="5754"/>
                    </a:cubicBezTo>
                    <a:cubicBezTo>
                      <a:pt x="4929" y="5754"/>
                      <a:pt x="5995" y="5715"/>
                      <a:pt x="7439" y="5644"/>
                    </a:cubicBezTo>
                    <a:cubicBezTo>
                      <a:pt x="12623" y="5373"/>
                      <a:pt x="19434" y="3272"/>
                      <a:pt x="19434" y="3272"/>
                    </a:cubicBezTo>
                    <a:cubicBezTo>
                      <a:pt x="19434" y="3272"/>
                      <a:pt x="19366" y="2594"/>
                      <a:pt x="17587" y="1527"/>
                    </a:cubicBezTo>
                    <a:cubicBezTo>
                      <a:pt x="16645" y="965"/>
                      <a:pt x="13624" y="0"/>
                      <a:pt x="857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7" name="Google Shape;857;p55"/>
              <p:cNvSpPr/>
              <p:nvPr/>
            </p:nvSpPr>
            <p:spPr>
              <a:xfrm>
                <a:off x="6273825" y="2970575"/>
                <a:ext cx="69925" cy="214775"/>
              </a:xfrm>
              <a:custGeom>
                <a:rect b="b" l="l" r="r" t="t"/>
                <a:pathLst>
                  <a:path extrusionOk="0" h="8591" w="2797">
                    <a:moveTo>
                      <a:pt x="662" y="1"/>
                    </a:moveTo>
                    <a:lnTo>
                      <a:pt x="1" y="8590"/>
                    </a:lnTo>
                    <a:lnTo>
                      <a:pt x="577" y="8590"/>
                    </a:lnTo>
                    <a:lnTo>
                      <a:pt x="2796" y="407"/>
                    </a:lnTo>
                    <a:lnTo>
                      <a:pt x="66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8" name="Google Shape;858;p55"/>
              <p:cNvSpPr/>
              <p:nvPr/>
            </p:nvSpPr>
            <p:spPr>
              <a:xfrm>
                <a:off x="5973525" y="2893500"/>
                <a:ext cx="126250" cy="153350"/>
              </a:xfrm>
              <a:custGeom>
                <a:rect b="b" l="l" r="r" t="t"/>
                <a:pathLst>
                  <a:path extrusionOk="0" h="6134" w="5050">
                    <a:moveTo>
                      <a:pt x="3423" y="0"/>
                    </a:moveTo>
                    <a:lnTo>
                      <a:pt x="1" y="6133"/>
                    </a:lnTo>
                    <a:lnTo>
                      <a:pt x="492" y="6133"/>
                    </a:lnTo>
                    <a:lnTo>
                      <a:pt x="5049" y="762"/>
                    </a:lnTo>
                    <a:lnTo>
                      <a:pt x="342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9" name="Google Shape;859;p55"/>
              <p:cNvSpPr/>
              <p:nvPr/>
            </p:nvSpPr>
            <p:spPr>
              <a:xfrm>
                <a:off x="6732550" y="2939650"/>
                <a:ext cx="110575" cy="155900"/>
              </a:xfrm>
              <a:custGeom>
                <a:rect b="b" l="l" r="r" t="t"/>
                <a:pathLst>
                  <a:path extrusionOk="0" h="6236" w="4423">
                    <a:moveTo>
                      <a:pt x="1661" y="1"/>
                    </a:moveTo>
                    <a:lnTo>
                      <a:pt x="0" y="695"/>
                    </a:lnTo>
                    <a:lnTo>
                      <a:pt x="4067" y="6236"/>
                    </a:lnTo>
                    <a:lnTo>
                      <a:pt x="4422" y="6236"/>
                    </a:lnTo>
                    <a:lnTo>
                      <a:pt x="166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60" name="Google Shape;860;p55"/>
          <p:cNvSpPr/>
          <p:nvPr/>
        </p:nvSpPr>
        <p:spPr>
          <a:xfrm>
            <a:off x="2177815" y="1160108"/>
            <a:ext cx="937476" cy="91955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190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lt1"/>
                </a:solidFill>
                <a:latin typeface="Bebas Neue"/>
              </a:rPr>
              <a:t>00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4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p56"/>
          <p:cNvSpPr txBox="1"/>
          <p:nvPr>
            <p:ph idx="2" type="title"/>
          </p:nvPr>
        </p:nvSpPr>
        <p:spPr>
          <a:xfrm>
            <a:off x="1159050" y="384250"/>
            <a:ext cx="6825900" cy="114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3600"/>
              <a:t>Credits</a:t>
            </a:r>
            <a:endParaRPr/>
          </a:p>
        </p:txBody>
      </p:sp>
      <p:sp>
        <p:nvSpPr>
          <p:cNvPr id="866" name="Google Shape;866;p56"/>
          <p:cNvSpPr txBox="1"/>
          <p:nvPr/>
        </p:nvSpPr>
        <p:spPr>
          <a:xfrm>
            <a:off x="579175" y="1227300"/>
            <a:ext cx="7860000" cy="28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●"/>
            </a:pPr>
            <a:r>
              <a:rPr lang="en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Streaming platforms have changed the way we consume media as well as taken control of a huge portion of the media market. The accessibility these platforms provide is unparalleled.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●"/>
            </a:pPr>
            <a:r>
              <a:rPr lang="en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Netflix and Prime remain the highest movie producing platforms, but newer platforms like Disney+ are starting to catch up.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●"/>
            </a:pPr>
            <a:r>
              <a:rPr lang="en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Hulu decided to focus on TV series instead of movies, being responsible for  almost 30% of TV series produced.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●"/>
            </a:pPr>
            <a:r>
              <a:rPr lang="en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India is by far the second most producing country after the United States, especially in the movie sector.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867" name="Google Shape;867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16494">
            <a:off x="7489175" y="3531300"/>
            <a:ext cx="1391601" cy="1391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68" name="Google Shape;868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195042">
            <a:off x="348625" y="354892"/>
            <a:ext cx="1309153" cy="854214"/>
          </a:xfrm>
          <a:prstGeom prst="rect">
            <a:avLst/>
          </a:prstGeom>
          <a:noFill/>
          <a:ln>
            <a:noFill/>
          </a:ln>
        </p:spPr>
      </p:pic>
      <p:pic>
        <p:nvPicPr>
          <p:cNvPr id="869" name="Google Shape;869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 rot="-799461">
            <a:off x="8062548" y="35036"/>
            <a:ext cx="881125" cy="1841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30"/>
          <p:cNvSpPr/>
          <p:nvPr/>
        </p:nvSpPr>
        <p:spPr>
          <a:xfrm rot="5400000">
            <a:off x="2314750" y="2330025"/>
            <a:ext cx="656400" cy="2905800"/>
          </a:xfrm>
          <a:prstGeom prst="trapezoid">
            <a:avLst>
              <a:gd fmla="val 11166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p30"/>
          <p:cNvSpPr txBox="1"/>
          <p:nvPr>
            <p:ph type="title"/>
          </p:nvPr>
        </p:nvSpPr>
        <p:spPr>
          <a:xfrm>
            <a:off x="1123300" y="2354895"/>
            <a:ext cx="3039300" cy="91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Episode 1</a:t>
            </a:r>
            <a:endParaRPr/>
          </a:p>
        </p:txBody>
      </p:sp>
      <p:sp>
        <p:nvSpPr>
          <p:cNvPr id="338" name="Google Shape;338;p30"/>
          <p:cNvSpPr txBox="1"/>
          <p:nvPr>
            <p:ph idx="2" type="title"/>
          </p:nvPr>
        </p:nvSpPr>
        <p:spPr>
          <a:xfrm>
            <a:off x="1956400" y="1032375"/>
            <a:ext cx="1373100" cy="114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339" name="Google Shape;339;p30"/>
          <p:cNvSpPr txBox="1"/>
          <p:nvPr>
            <p:ph idx="1" type="subTitle"/>
          </p:nvPr>
        </p:nvSpPr>
        <p:spPr>
          <a:xfrm>
            <a:off x="1123300" y="3495650"/>
            <a:ext cx="2837400" cy="73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AutoNum type="arabicPeriod"/>
            </a:pPr>
            <a:r>
              <a:rPr b="1" lang="en" sz="1800"/>
              <a:t>Streaming revolution </a:t>
            </a:r>
            <a:endParaRPr/>
          </a:p>
        </p:txBody>
      </p:sp>
      <p:grpSp>
        <p:nvGrpSpPr>
          <p:cNvPr id="340" name="Google Shape;340;p30"/>
          <p:cNvGrpSpPr/>
          <p:nvPr/>
        </p:nvGrpSpPr>
        <p:grpSpPr>
          <a:xfrm>
            <a:off x="5049689" y="1860058"/>
            <a:ext cx="2903362" cy="2517767"/>
            <a:chOff x="5049689" y="1350618"/>
            <a:chExt cx="2903362" cy="2517767"/>
          </a:xfrm>
        </p:grpSpPr>
        <p:sp>
          <p:nvSpPr>
            <p:cNvPr id="341" name="Google Shape;341;p30"/>
            <p:cNvSpPr/>
            <p:nvPr/>
          </p:nvSpPr>
          <p:spPr>
            <a:xfrm>
              <a:off x="5085970" y="3211985"/>
              <a:ext cx="2830800" cy="6564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42" name="Google Shape;342;p30"/>
            <p:cNvGrpSpPr/>
            <p:nvPr/>
          </p:nvGrpSpPr>
          <p:grpSpPr>
            <a:xfrm flipH="1">
              <a:off x="5049689" y="1350618"/>
              <a:ext cx="2903362" cy="2442254"/>
              <a:chOff x="5848150" y="2254400"/>
              <a:chExt cx="1106675" cy="930950"/>
            </a:xfrm>
          </p:grpSpPr>
          <p:sp>
            <p:nvSpPr>
              <p:cNvPr id="343" name="Google Shape;343;p30"/>
              <p:cNvSpPr/>
              <p:nvPr/>
            </p:nvSpPr>
            <p:spPr>
              <a:xfrm>
                <a:off x="6139475" y="2476700"/>
                <a:ext cx="814625" cy="514400"/>
              </a:xfrm>
              <a:custGeom>
                <a:rect b="b" l="l" r="r" t="t"/>
                <a:pathLst>
                  <a:path extrusionOk="0" h="20576" w="32585">
                    <a:moveTo>
                      <a:pt x="30636" y="1"/>
                    </a:moveTo>
                    <a:cubicBezTo>
                      <a:pt x="30636" y="1"/>
                      <a:pt x="27146" y="8913"/>
                      <a:pt x="25045" y="9929"/>
                    </a:cubicBezTo>
                    <a:cubicBezTo>
                      <a:pt x="23474" y="10671"/>
                      <a:pt x="15377" y="12400"/>
                      <a:pt x="10581" y="12400"/>
                    </a:cubicBezTo>
                    <a:cubicBezTo>
                      <a:pt x="8912" y="12400"/>
                      <a:pt x="7643" y="12191"/>
                      <a:pt x="7188" y="11657"/>
                    </a:cubicBezTo>
                    <a:cubicBezTo>
                      <a:pt x="5443" y="9607"/>
                      <a:pt x="5138" y="3542"/>
                      <a:pt x="3765" y="2576"/>
                    </a:cubicBezTo>
                    <a:cubicBezTo>
                      <a:pt x="3689" y="2523"/>
                      <a:pt x="3609" y="2498"/>
                      <a:pt x="3527" y="2498"/>
                    </a:cubicBezTo>
                    <a:cubicBezTo>
                      <a:pt x="2124" y="2498"/>
                      <a:pt x="0" y="9869"/>
                      <a:pt x="3393" y="16045"/>
                    </a:cubicBezTo>
                    <a:cubicBezTo>
                      <a:pt x="5175" y="19291"/>
                      <a:pt x="10013" y="20575"/>
                      <a:pt x="14958" y="20575"/>
                    </a:cubicBezTo>
                    <a:cubicBezTo>
                      <a:pt x="19977" y="20575"/>
                      <a:pt x="25105" y="19253"/>
                      <a:pt x="27264" y="17316"/>
                    </a:cubicBezTo>
                    <a:cubicBezTo>
                      <a:pt x="31534" y="13470"/>
                      <a:pt x="32584" y="5219"/>
                      <a:pt x="31805" y="1746"/>
                    </a:cubicBezTo>
                    <a:cubicBezTo>
                      <a:pt x="31619" y="1051"/>
                      <a:pt x="31212" y="441"/>
                      <a:pt x="306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4" name="Google Shape;344;p30"/>
              <p:cNvSpPr/>
              <p:nvPr/>
            </p:nvSpPr>
            <p:spPr>
              <a:xfrm>
                <a:off x="5848150" y="2415725"/>
                <a:ext cx="721775" cy="578025"/>
              </a:xfrm>
              <a:custGeom>
                <a:rect b="b" l="l" r="r" t="t"/>
                <a:pathLst>
                  <a:path extrusionOk="0" h="23121" w="28871">
                    <a:moveTo>
                      <a:pt x="1051" y="0"/>
                    </a:moveTo>
                    <a:cubicBezTo>
                      <a:pt x="1051" y="0"/>
                      <a:pt x="1" y="2762"/>
                      <a:pt x="746" y="8302"/>
                    </a:cubicBezTo>
                    <a:cubicBezTo>
                      <a:pt x="1475" y="13893"/>
                      <a:pt x="4440" y="18484"/>
                      <a:pt x="13876" y="21229"/>
                    </a:cubicBezTo>
                    <a:cubicBezTo>
                      <a:pt x="19231" y="22784"/>
                      <a:pt x="23331" y="23121"/>
                      <a:pt x="25879" y="23121"/>
                    </a:cubicBezTo>
                    <a:cubicBezTo>
                      <a:pt x="27829" y="23121"/>
                      <a:pt x="28870" y="22923"/>
                      <a:pt x="28870" y="22923"/>
                    </a:cubicBezTo>
                    <a:lnTo>
                      <a:pt x="28870" y="22923"/>
                    </a:lnTo>
                    <a:cubicBezTo>
                      <a:pt x="28113" y="22982"/>
                      <a:pt x="27347" y="23013"/>
                      <a:pt x="26584" y="23013"/>
                    </a:cubicBezTo>
                    <a:cubicBezTo>
                      <a:pt x="21647" y="23013"/>
                      <a:pt x="16821" y="21727"/>
                      <a:pt x="15046" y="18484"/>
                    </a:cubicBezTo>
                    <a:cubicBezTo>
                      <a:pt x="11653" y="12308"/>
                      <a:pt x="13777" y="4937"/>
                      <a:pt x="15180" y="4937"/>
                    </a:cubicBezTo>
                    <a:cubicBezTo>
                      <a:pt x="15262" y="4937"/>
                      <a:pt x="15342" y="4962"/>
                      <a:pt x="15418" y="5015"/>
                    </a:cubicBezTo>
                    <a:cubicBezTo>
                      <a:pt x="15740" y="5252"/>
                      <a:pt x="16011" y="5744"/>
                      <a:pt x="16248" y="6421"/>
                    </a:cubicBezTo>
                    <a:cubicBezTo>
                      <a:pt x="16248" y="6421"/>
                      <a:pt x="15893" y="4710"/>
                      <a:pt x="15317" y="4490"/>
                    </a:cubicBezTo>
                    <a:cubicBezTo>
                      <a:pt x="15250" y="4466"/>
                      <a:pt x="15157" y="4456"/>
                      <a:pt x="15039" y="4456"/>
                    </a:cubicBezTo>
                    <a:cubicBezTo>
                      <a:pt x="14283" y="4456"/>
                      <a:pt x="12475" y="4869"/>
                      <a:pt x="9704" y="4869"/>
                    </a:cubicBezTo>
                    <a:cubicBezTo>
                      <a:pt x="9146" y="4869"/>
                      <a:pt x="8548" y="4852"/>
                      <a:pt x="7913" y="4812"/>
                    </a:cubicBezTo>
                    <a:cubicBezTo>
                      <a:pt x="3643" y="4541"/>
                      <a:pt x="1051" y="0"/>
                      <a:pt x="10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5" name="Google Shape;345;p30"/>
              <p:cNvSpPr/>
              <p:nvPr/>
            </p:nvSpPr>
            <p:spPr>
              <a:xfrm>
                <a:off x="5873475" y="2254400"/>
                <a:ext cx="1081350" cy="533275"/>
              </a:xfrm>
              <a:custGeom>
                <a:rect b="b" l="l" r="r" t="t"/>
                <a:pathLst>
                  <a:path extrusionOk="0" h="21331" w="43254">
                    <a:moveTo>
                      <a:pt x="17019" y="1"/>
                    </a:moveTo>
                    <a:cubicBezTo>
                      <a:pt x="13736" y="1"/>
                      <a:pt x="9851" y="399"/>
                      <a:pt x="6777" y="782"/>
                    </a:cubicBezTo>
                    <a:cubicBezTo>
                      <a:pt x="1084" y="1493"/>
                      <a:pt x="0" y="6491"/>
                      <a:pt x="0" y="6491"/>
                    </a:cubicBezTo>
                    <a:cubicBezTo>
                      <a:pt x="0" y="6491"/>
                      <a:pt x="2592" y="11032"/>
                      <a:pt x="6862" y="11303"/>
                    </a:cubicBezTo>
                    <a:cubicBezTo>
                      <a:pt x="7474" y="11339"/>
                      <a:pt x="8051" y="11354"/>
                      <a:pt x="8590" y="11354"/>
                    </a:cubicBezTo>
                    <a:cubicBezTo>
                      <a:pt x="11385" y="11354"/>
                      <a:pt x="13204" y="10947"/>
                      <a:pt x="13976" y="10947"/>
                    </a:cubicBezTo>
                    <a:cubicBezTo>
                      <a:pt x="14099" y="10947"/>
                      <a:pt x="14196" y="10957"/>
                      <a:pt x="14266" y="10981"/>
                    </a:cubicBezTo>
                    <a:cubicBezTo>
                      <a:pt x="14842" y="11201"/>
                      <a:pt x="15180" y="12895"/>
                      <a:pt x="15197" y="12912"/>
                    </a:cubicBezTo>
                    <a:cubicBezTo>
                      <a:pt x="15960" y="15081"/>
                      <a:pt x="16468" y="19012"/>
                      <a:pt x="17790" y="20587"/>
                    </a:cubicBezTo>
                    <a:cubicBezTo>
                      <a:pt x="18240" y="21120"/>
                      <a:pt x="19505" y="21330"/>
                      <a:pt x="21172" y="21330"/>
                    </a:cubicBezTo>
                    <a:cubicBezTo>
                      <a:pt x="25965" y="21330"/>
                      <a:pt x="34075" y="19596"/>
                      <a:pt x="35647" y="18842"/>
                    </a:cubicBezTo>
                    <a:cubicBezTo>
                      <a:pt x="37748" y="17843"/>
                      <a:pt x="41238" y="8914"/>
                      <a:pt x="41238" y="8914"/>
                    </a:cubicBezTo>
                    <a:cubicBezTo>
                      <a:pt x="41814" y="9354"/>
                      <a:pt x="42221" y="9981"/>
                      <a:pt x="42407" y="10659"/>
                    </a:cubicBezTo>
                    <a:cubicBezTo>
                      <a:pt x="42525" y="11286"/>
                      <a:pt x="42610" y="11913"/>
                      <a:pt x="42627" y="12540"/>
                    </a:cubicBezTo>
                    <a:cubicBezTo>
                      <a:pt x="42644" y="12438"/>
                      <a:pt x="42644" y="12387"/>
                      <a:pt x="42644" y="12387"/>
                    </a:cubicBezTo>
                    <a:cubicBezTo>
                      <a:pt x="42644" y="12387"/>
                      <a:pt x="43254" y="9168"/>
                      <a:pt x="41560" y="8524"/>
                    </a:cubicBezTo>
                    <a:cubicBezTo>
                      <a:pt x="41357" y="8445"/>
                      <a:pt x="41130" y="8411"/>
                      <a:pt x="40879" y="8411"/>
                    </a:cubicBezTo>
                    <a:cubicBezTo>
                      <a:pt x="39340" y="8411"/>
                      <a:pt x="36914" y="9685"/>
                      <a:pt x="33893" y="9685"/>
                    </a:cubicBezTo>
                    <a:cubicBezTo>
                      <a:pt x="33282" y="9685"/>
                      <a:pt x="32645" y="9633"/>
                      <a:pt x="31987" y="9507"/>
                    </a:cubicBezTo>
                    <a:cubicBezTo>
                      <a:pt x="27548" y="8660"/>
                      <a:pt x="25498" y="2967"/>
                      <a:pt x="23245" y="1137"/>
                    </a:cubicBezTo>
                    <a:cubicBezTo>
                      <a:pt x="22205" y="293"/>
                      <a:pt x="19833" y="1"/>
                      <a:pt x="1701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6" name="Google Shape;346;p30"/>
              <p:cNvSpPr/>
              <p:nvPr/>
            </p:nvSpPr>
            <p:spPr>
              <a:xfrm>
                <a:off x="6278800" y="2644600"/>
                <a:ext cx="485850" cy="143875"/>
              </a:xfrm>
              <a:custGeom>
                <a:rect b="b" l="l" r="r" t="t"/>
                <a:pathLst>
                  <a:path extrusionOk="0" h="5755" w="19434">
                    <a:moveTo>
                      <a:pt x="8571" y="0"/>
                    </a:moveTo>
                    <a:cubicBezTo>
                      <a:pt x="8443" y="0"/>
                      <a:pt x="8314" y="1"/>
                      <a:pt x="8184" y="2"/>
                    </a:cubicBezTo>
                    <a:cubicBezTo>
                      <a:pt x="5609" y="19"/>
                      <a:pt x="1" y="1137"/>
                      <a:pt x="1" y="1137"/>
                    </a:cubicBezTo>
                    <a:cubicBezTo>
                      <a:pt x="1" y="1137"/>
                      <a:pt x="916" y="3916"/>
                      <a:pt x="1441" y="4831"/>
                    </a:cubicBezTo>
                    <a:cubicBezTo>
                      <a:pt x="1808" y="5491"/>
                      <a:pt x="2069" y="5754"/>
                      <a:pt x="4132" y="5754"/>
                    </a:cubicBezTo>
                    <a:cubicBezTo>
                      <a:pt x="4929" y="5754"/>
                      <a:pt x="5995" y="5715"/>
                      <a:pt x="7439" y="5644"/>
                    </a:cubicBezTo>
                    <a:cubicBezTo>
                      <a:pt x="12623" y="5373"/>
                      <a:pt x="19434" y="3272"/>
                      <a:pt x="19434" y="3272"/>
                    </a:cubicBezTo>
                    <a:cubicBezTo>
                      <a:pt x="19434" y="3272"/>
                      <a:pt x="19366" y="2594"/>
                      <a:pt x="17587" y="1527"/>
                    </a:cubicBezTo>
                    <a:cubicBezTo>
                      <a:pt x="16645" y="965"/>
                      <a:pt x="13624" y="0"/>
                      <a:pt x="857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7" name="Google Shape;347;p30"/>
              <p:cNvSpPr/>
              <p:nvPr/>
            </p:nvSpPr>
            <p:spPr>
              <a:xfrm>
                <a:off x="6273825" y="2970575"/>
                <a:ext cx="69925" cy="214775"/>
              </a:xfrm>
              <a:custGeom>
                <a:rect b="b" l="l" r="r" t="t"/>
                <a:pathLst>
                  <a:path extrusionOk="0" h="8591" w="2797">
                    <a:moveTo>
                      <a:pt x="662" y="1"/>
                    </a:moveTo>
                    <a:lnTo>
                      <a:pt x="1" y="8590"/>
                    </a:lnTo>
                    <a:lnTo>
                      <a:pt x="577" y="8590"/>
                    </a:lnTo>
                    <a:lnTo>
                      <a:pt x="2796" y="407"/>
                    </a:lnTo>
                    <a:lnTo>
                      <a:pt x="66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8" name="Google Shape;348;p30"/>
              <p:cNvSpPr/>
              <p:nvPr/>
            </p:nvSpPr>
            <p:spPr>
              <a:xfrm>
                <a:off x="5973525" y="2893500"/>
                <a:ext cx="126250" cy="153350"/>
              </a:xfrm>
              <a:custGeom>
                <a:rect b="b" l="l" r="r" t="t"/>
                <a:pathLst>
                  <a:path extrusionOk="0" h="6134" w="5050">
                    <a:moveTo>
                      <a:pt x="3423" y="0"/>
                    </a:moveTo>
                    <a:lnTo>
                      <a:pt x="1" y="6133"/>
                    </a:lnTo>
                    <a:lnTo>
                      <a:pt x="492" y="6133"/>
                    </a:lnTo>
                    <a:lnTo>
                      <a:pt x="5049" y="762"/>
                    </a:lnTo>
                    <a:lnTo>
                      <a:pt x="342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9" name="Google Shape;349;p30"/>
              <p:cNvSpPr/>
              <p:nvPr/>
            </p:nvSpPr>
            <p:spPr>
              <a:xfrm>
                <a:off x="6732550" y="2939650"/>
                <a:ext cx="110575" cy="155900"/>
              </a:xfrm>
              <a:custGeom>
                <a:rect b="b" l="l" r="r" t="t"/>
                <a:pathLst>
                  <a:path extrusionOk="0" h="6236" w="4423">
                    <a:moveTo>
                      <a:pt x="1661" y="1"/>
                    </a:moveTo>
                    <a:lnTo>
                      <a:pt x="0" y="695"/>
                    </a:lnTo>
                    <a:lnTo>
                      <a:pt x="4067" y="6236"/>
                    </a:lnTo>
                    <a:lnTo>
                      <a:pt x="4422" y="6236"/>
                    </a:lnTo>
                    <a:lnTo>
                      <a:pt x="166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350" name="Google Shape;350;p30"/>
          <p:cNvSpPr/>
          <p:nvPr/>
        </p:nvSpPr>
        <p:spPr>
          <a:xfrm>
            <a:off x="2177815" y="1160108"/>
            <a:ext cx="858288" cy="91955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190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lt1"/>
                </a:solidFill>
                <a:latin typeface="Bebas Neue"/>
              </a:rPr>
              <a:t>01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73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p57"/>
          <p:cNvSpPr txBox="1"/>
          <p:nvPr>
            <p:ph type="title"/>
          </p:nvPr>
        </p:nvSpPr>
        <p:spPr>
          <a:xfrm>
            <a:off x="5044025" y="1282350"/>
            <a:ext cx="3377700" cy="257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0"/>
              <a:t>The End</a:t>
            </a:r>
            <a:endParaRPr sz="70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1"/>
          <p:cNvSpPr txBox="1"/>
          <p:nvPr>
            <p:ph type="title"/>
          </p:nvPr>
        </p:nvSpPr>
        <p:spPr>
          <a:xfrm>
            <a:off x="1013938" y="387600"/>
            <a:ext cx="7704000" cy="5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Episode 1 - </a:t>
            </a:r>
            <a:r>
              <a:rPr lang="en"/>
              <a:t>Streaming revolution</a:t>
            </a:r>
            <a:endParaRPr/>
          </a:p>
        </p:txBody>
      </p:sp>
      <p:sp>
        <p:nvSpPr>
          <p:cNvPr id="356" name="Google Shape;356;p31"/>
          <p:cNvSpPr txBox="1"/>
          <p:nvPr>
            <p:ph idx="1" type="body"/>
          </p:nvPr>
        </p:nvSpPr>
        <p:spPr>
          <a:xfrm>
            <a:off x="1013938" y="1245674"/>
            <a:ext cx="7704000" cy="56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emerge and</a:t>
            </a:r>
            <a:r>
              <a:rPr lang="en"/>
              <a:t> </a:t>
            </a:r>
            <a:r>
              <a:rPr lang="en"/>
              <a:t>evolution of streaming platforms have revolutionized the way we consume entertainment content: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57" name="Google Shape;35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062" y="2091200"/>
            <a:ext cx="1008850" cy="49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73013" y="2766275"/>
            <a:ext cx="651625" cy="66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40300" y="2091200"/>
            <a:ext cx="926720" cy="44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10837" y="2649350"/>
            <a:ext cx="1391883" cy="44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212813" y="2073138"/>
            <a:ext cx="1180700" cy="361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3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119163" y="2766275"/>
            <a:ext cx="1069800" cy="55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3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293263" y="2766275"/>
            <a:ext cx="926725" cy="4158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3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313238" y="2192325"/>
            <a:ext cx="818058" cy="442175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p31"/>
          <p:cNvSpPr txBox="1"/>
          <p:nvPr/>
        </p:nvSpPr>
        <p:spPr>
          <a:xfrm>
            <a:off x="640213" y="1685800"/>
            <a:ext cx="1069800" cy="1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2006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66" name="Google Shape;366;p31"/>
          <p:cNvSpPr txBox="1"/>
          <p:nvPr/>
        </p:nvSpPr>
        <p:spPr>
          <a:xfrm>
            <a:off x="1668763" y="1685800"/>
            <a:ext cx="1069800" cy="1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2007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67" name="Google Shape;367;p31"/>
          <p:cNvSpPr txBox="1"/>
          <p:nvPr/>
        </p:nvSpPr>
        <p:spPr>
          <a:xfrm>
            <a:off x="3232913" y="1685800"/>
            <a:ext cx="1069800" cy="1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2015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68" name="Google Shape;368;p31"/>
          <p:cNvSpPr txBox="1"/>
          <p:nvPr/>
        </p:nvSpPr>
        <p:spPr>
          <a:xfrm>
            <a:off x="4505413" y="1685788"/>
            <a:ext cx="1069800" cy="1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2018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69" name="Google Shape;369;p31"/>
          <p:cNvSpPr txBox="1"/>
          <p:nvPr/>
        </p:nvSpPr>
        <p:spPr>
          <a:xfrm>
            <a:off x="5298575" y="1685800"/>
            <a:ext cx="1069800" cy="1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2019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70" name="Google Shape;370;p31"/>
          <p:cNvSpPr txBox="1"/>
          <p:nvPr/>
        </p:nvSpPr>
        <p:spPr>
          <a:xfrm>
            <a:off x="6396238" y="1685800"/>
            <a:ext cx="1069800" cy="1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2021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71" name="Google Shape;371;p31"/>
          <p:cNvSpPr txBox="1"/>
          <p:nvPr/>
        </p:nvSpPr>
        <p:spPr>
          <a:xfrm>
            <a:off x="7519238" y="1685800"/>
            <a:ext cx="1069800" cy="1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2023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72" name="Google Shape;372;p31"/>
          <p:cNvCxnSpPr/>
          <p:nvPr/>
        </p:nvCxnSpPr>
        <p:spPr>
          <a:xfrm>
            <a:off x="753038" y="2009988"/>
            <a:ext cx="73833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32"/>
          <p:cNvSpPr txBox="1"/>
          <p:nvPr>
            <p:ph type="title"/>
          </p:nvPr>
        </p:nvSpPr>
        <p:spPr>
          <a:xfrm>
            <a:off x="1013938" y="387600"/>
            <a:ext cx="7704000" cy="5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Episode 1 - Streaming revolution</a:t>
            </a:r>
            <a:endParaRPr/>
          </a:p>
        </p:txBody>
      </p:sp>
      <p:pic>
        <p:nvPicPr>
          <p:cNvPr id="378" name="Google Shape;37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3950" y="2831050"/>
            <a:ext cx="3511776" cy="1294625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32"/>
          <p:cNvSpPr txBox="1"/>
          <p:nvPr>
            <p:ph idx="1" type="body"/>
          </p:nvPr>
        </p:nvSpPr>
        <p:spPr>
          <a:xfrm>
            <a:off x="1013938" y="1924724"/>
            <a:ext cx="7704000" cy="56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QUICK SURVEY!</a:t>
            </a:r>
            <a:endParaRPr sz="1400"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How many of you have a subscription to at least 2 </a:t>
            </a:r>
            <a:r>
              <a:rPr lang="en" sz="1400"/>
              <a:t>streaming</a:t>
            </a:r>
            <a:r>
              <a:rPr lang="en" sz="1400"/>
              <a:t> platforms?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How many of you still pay for a cable tv package?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33"/>
          <p:cNvSpPr/>
          <p:nvPr/>
        </p:nvSpPr>
        <p:spPr>
          <a:xfrm rot="5400000">
            <a:off x="1646681" y="1870301"/>
            <a:ext cx="468000" cy="1992300"/>
          </a:xfrm>
          <a:prstGeom prst="trapezoid">
            <a:avLst>
              <a:gd fmla="val 182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p33"/>
          <p:cNvSpPr/>
          <p:nvPr/>
        </p:nvSpPr>
        <p:spPr>
          <a:xfrm rot="-5400000">
            <a:off x="4318350" y="1870301"/>
            <a:ext cx="468000" cy="1992300"/>
          </a:xfrm>
          <a:prstGeom prst="trapezoid">
            <a:avLst>
              <a:gd fmla="val 182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p33"/>
          <p:cNvSpPr/>
          <p:nvPr/>
        </p:nvSpPr>
        <p:spPr>
          <a:xfrm rot="5400000">
            <a:off x="7075325" y="1870301"/>
            <a:ext cx="468000" cy="1992300"/>
          </a:xfrm>
          <a:prstGeom prst="trapezoid">
            <a:avLst>
              <a:gd fmla="val 182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p33"/>
          <p:cNvSpPr txBox="1"/>
          <p:nvPr>
            <p:ph idx="7" type="subTitle"/>
          </p:nvPr>
        </p:nvSpPr>
        <p:spPr>
          <a:xfrm>
            <a:off x="891231" y="2680739"/>
            <a:ext cx="20709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Access</a:t>
            </a:r>
            <a:endParaRPr/>
          </a:p>
        </p:txBody>
      </p:sp>
      <p:sp>
        <p:nvSpPr>
          <p:cNvPr id="388" name="Google Shape;388;p33"/>
          <p:cNvSpPr txBox="1"/>
          <p:nvPr>
            <p:ph idx="9" type="subTitle"/>
          </p:nvPr>
        </p:nvSpPr>
        <p:spPr>
          <a:xfrm>
            <a:off x="3559550" y="2680751"/>
            <a:ext cx="20709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content</a:t>
            </a:r>
            <a:endParaRPr/>
          </a:p>
        </p:txBody>
      </p:sp>
      <p:sp>
        <p:nvSpPr>
          <p:cNvPr id="389" name="Google Shape;389;p33"/>
          <p:cNvSpPr txBox="1"/>
          <p:nvPr>
            <p:ph idx="14" type="subTitle"/>
          </p:nvPr>
        </p:nvSpPr>
        <p:spPr>
          <a:xfrm>
            <a:off x="6227875" y="2680751"/>
            <a:ext cx="20709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variety</a:t>
            </a:r>
            <a:endParaRPr/>
          </a:p>
        </p:txBody>
      </p:sp>
      <p:sp>
        <p:nvSpPr>
          <p:cNvPr id="390" name="Google Shape;390;p33"/>
          <p:cNvSpPr txBox="1"/>
          <p:nvPr>
            <p:ph idx="8" type="subTitle"/>
          </p:nvPr>
        </p:nvSpPr>
        <p:spPr>
          <a:xfrm>
            <a:off x="845231" y="3392128"/>
            <a:ext cx="2070900" cy="64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Streaming platforms have democratized access to a vast array of content</a:t>
            </a:r>
            <a:endParaRPr/>
          </a:p>
        </p:txBody>
      </p:sp>
      <p:sp>
        <p:nvSpPr>
          <p:cNvPr id="391" name="Google Shape;391;p33"/>
          <p:cNvSpPr txBox="1"/>
          <p:nvPr>
            <p:ph idx="13" type="subTitle"/>
          </p:nvPr>
        </p:nvSpPr>
        <p:spPr>
          <a:xfrm>
            <a:off x="3536550" y="3260353"/>
            <a:ext cx="2070900" cy="64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Oldies vs. Original</a:t>
            </a:r>
            <a:endParaRPr/>
          </a:p>
        </p:txBody>
      </p:sp>
      <p:sp>
        <p:nvSpPr>
          <p:cNvPr id="392" name="Google Shape;392;p33"/>
          <p:cNvSpPr txBox="1"/>
          <p:nvPr>
            <p:ph idx="15" type="subTitle"/>
          </p:nvPr>
        </p:nvSpPr>
        <p:spPr>
          <a:xfrm>
            <a:off x="6273875" y="3260353"/>
            <a:ext cx="2070900" cy="64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Movies, TV Shows, Sports, News, Gaming and more!</a:t>
            </a:r>
            <a:endParaRPr/>
          </a:p>
        </p:txBody>
      </p:sp>
      <p:sp>
        <p:nvSpPr>
          <p:cNvPr id="393" name="Google Shape;393;p33"/>
          <p:cNvSpPr txBox="1"/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Episode 1 - Streaming revolution</a:t>
            </a:r>
            <a:endParaRPr/>
          </a:p>
        </p:txBody>
      </p:sp>
      <p:pic>
        <p:nvPicPr>
          <p:cNvPr id="394" name="Google Shape;39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4521" y="1245788"/>
            <a:ext cx="1992302" cy="1120678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81125" y="1354804"/>
            <a:ext cx="1201710" cy="64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09450" y="1823025"/>
            <a:ext cx="1400600" cy="71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32150" y="1066724"/>
            <a:ext cx="1655104" cy="84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586351" y="1509604"/>
            <a:ext cx="812324" cy="100894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3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453725" y="1734975"/>
            <a:ext cx="629650" cy="804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34"/>
          <p:cNvSpPr/>
          <p:nvPr/>
        </p:nvSpPr>
        <p:spPr>
          <a:xfrm rot="5400000">
            <a:off x="2314750" y="2330025"/>
            <a:ext cx="656400" cy="2905800"/>
          </a:xfrm>
          <a:prstGeom prst="trapezoid">
            <a:avLst>
              <a:gd fmla="val 11166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" name="Google Shape;405;p34"/>
          <p:cNvSpPr txBox="1"/>
          <p:nvPr>
            <p:ph type="title"/>
          </p:nvPr>
        </p:nvSpPr>
        <p:spPr>
          <a:xfrm>
            <a:off x="1123300" y="2354895"/>
            <a:ext cx="3039300" cy="91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Episode 2</a:t>
            </a:r>
            <a:endParaRPr/>
          </a:p>
        </p:txBody>
      </p:sp>
      <p:sp>
        <p:nvSpPr>
          <p:cNvPr id="406" name="Google Shape;406;p34"/>
          <p:cNvSpPr txBox="1"/>
          <p:nvPr>
            <p:ph idx="2" type="title"/>
          </p:nvPr>
        </p:nvSpPr>
        <p:spPr>
          <a:xfrm>
            <a:off x="1956400" y="1032375"/>
            <a:ext cx="1373100" cy="114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407" name="Google Shape;407;p34"/>
          <p:cNvSpPr txBox="1"/>
          <p:nvPr>
            <p:ph idx="1" type="subTitle"/>
          </p:nvPr>
        </p:nvSpPr>
        <p:spPr>
          <a:xfrm>
            <a:off x="1123300" y="3399825"/>
            <a:ext cx="29058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 Black"/>
              <a:buAutoNum type="arabicPeriod"/>
            </a:pPr>
            <a:r>
              <a:rPr b="1" lang="en" sz="1800"/>
              <a:t>Industry transformation </a:t>
            </a:r>
            <a:endParaRPr/>
          </a:p>
        </p:txBody>
      </p:sp>
      <p:grpSp>
        <p:nvGrpSpPr>
          <p:cNvPr id="408" name="Google Shape;408;p34"/>
          <p:cNvGrpSpPr/>
          <p:nvPr/>
        </p:nvGrpSpPr>
        <p:grpSpPr>
          <a:xfrm>
            <a:off x="5049689" y="1860058"/>
            <a:ext cx="2903362" cy="2517767"/>
            <a:chOff x="5049689" y="1350618"/>
            <a:chExt cx="2903362" cy="2517767"/>
          </a:xfrm>
        </p:grpSpPr>
        <p:sp>
          <p:nvSpPr>
            <p:cNvPr id="409" name="Google Shape;409;p34"/>
            <p:cNvSpPr/>
            <p:nvPr/>
          </p:nvSpPr>
          <p:spPr>
            <a:xfrm>
              <a:off x="5085970" y="3211985"/>
              <a:ext cx="2830800" cy="6564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10" name="Google Shape;410;p34"/>
            <p:cNvGrpSpPr/>
            <p:nvPr/>
          </p:nvGrpSpPr>
          <p:grpSpPr>
            <a:xfrm flipH="1">
              <a:off x="5049689" y="1350618"/>
              <a:ext cx="2903362" cy="2442254"/>
              <a:chOff x="5848150" y="2254400"/>
              <a:chExt cx="1106675" cy="930950"/>
            </a:xfrm>
          </p:grpSpPr>
          <p:sp>
            <p:nvSpPr>
              <p:cNvPr id="411" name="Google Shape;411;p34"/>
              <p:cNvSpPr/>
              <p:nvPr/>
            </p:nvSpPr>
            <p:spPr>
              <a:xfrm>
                <a:off x="6139475" y="2476700"/>
                <a:ext cx="814625" cy="514400"/>
              </a:xfrm>
              <a:custGeom>
                <a:rect b="b" l="l" r="r" t="t"/>
                <a:pathLst>
                  <a:path extrusionOk="0" h="20576" w="32585">
                    <a:moveTo>
                      <a:pt x="30636" y="1"/>
                    </a:moveTo>
                    <a:cubicBezTo>
                      <a:pt x="30636" y="1"/>
                      <a:pt x="27146" y="8913"/>
                      <a:pt x="25045" y="9929"/>
                    </a:cubicBezTo>
                    <a:cubicBezTo>
                      <a:pt x="23474" y="10671"/>
                      <a:pt x="15377" y="12400"/>
                      <a:pt x="10581" y="12400"/>
                    </a:cubicBezTo>
                    <a:cubicBezTo>
                      <a:pt x="8912" y="12400"/>
                      <a:pt x="7643" y="12191"/>
                      <a:pt x="7188" y="11657"/>
                    </a:cubicBezTo>
                    <a:cubicBezTo>
                      <a:pt x="5443" y="9607"/>
                      <a:pt x="5138" y="3542"/>
                      <a:pt x="3765" y="2576"/>
                    </a:cubicBezTo>
                    <a:cubicBezTo>
                      <a:pt x="3689" y="2523"/>
                      <a:pt x="3609" y="2498"/>
                      <a:pt x="3527" y="2498"/>
                    </a:cubicBezTo>
                    <a:cubicBezTo>
                      <a:pt x="2124" y="2498"/>
                      <a:pt x="0" y="9869"/>
                      <a:pt x="3393" y="16045"/>
                    </a:cubicBezTo>
                    <a:cubicBezTo>
                      <a:pt x="5175" y="19291"/>
                      <a:pt x="10013" y="20575"/>
                      <a:pt x="14958" y="20575"/>
                    </a:cubicBezTo>
                    <a:cubicBezTo>
                      <a:pt x="19977" y="20575"/>
                      <a:pt x="25105" y="19253"/>
                      <a:pt x="27264" y="17316"/>
                    </a:cubicBezTo>
                    <a:cubicBezTo>
                      <a:pt x="31534" y="13470"/>
                      <a:pt x="32584" y="5219"/>
                      <a:pt x="31805" y="1746"/>
                    </a:cubicBezTo>
                    <a:cubicBezTo>
                      <a:pt x="31619" y="1051"/>
                      <a:pt x="31212" y="441"/>
                      <a:pt x="306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2" name="Google Shape;412;p34"/>
              <p:cNvSpPr/>
              <p:nvPr/>
            </p:nvSpPr>
            <p:spPr>
              <a:xfrm>
                <a:off x="5848150" y="2415725"/>
                <a:ext cx="721775" cy="578025"/>
              </a:xfrm>
              <a:custGeom>
                <a:rect b="b" l="l" r="r" t="t"/>
                <a:pathLst>
                  <a:path extrusionOk="0" h="23121" w="28871">
                    <a:moveTo>
                      <a:pt x="1051" y="0"/>
                    </a:moveTo>
                    <a:cubicBezTo>
                      <a:pt x="1051" y="0"/>
                      <a:pt x="1" y="2762"/>
                      <a:pt x="746" y="8302"/>
                    </a:cubicBezTo>
                    <a:cubicBezTo>
                      <a:pt x="1475" y="13893"/>
                      <a:pt x="4440" y="18484"/>
                      <a:pt x="13876" y="21229"/>
                    </a:cubicBezTo>
                    <a:cubicBezTo>
                      <a:pt x="19231" y="22784"/>
                      <a:pt x="23331" y="23121"/>
                      <a:pt x="25879" y="23121"/>
                    </a:cubicBezTo>
                    <a:cubicBezTo>
                      <a:pt x="27829" y="23121"/>
                      <a:pt x="28870" y="22923"/>
                      <a:pt x="28870" y="22923"/>
                    </a:cubicBezTo>
                    <a:lnTo>
                      <a:pt x="28870" y="22923"/>
                    </a:lnTo>
                    <a:cubicBezTo>
                      <a:pt x="28113" y="22982"/>
                      <a:pt x="27347" y="23013"/>
                      <a:pt x="26584" y="23013"/>
                    </a:cubicBezTo>
                    <a:cubicBezTo>
                      <a:pt x="21647" y="23013"/>
                      <a:pt x="16821" y="21727"/>
                      <a:pt x="15046" y="18484"/>
                    </a:cubicBezTo>
                    <a:cubicBezTo>
                      <a:pt x="11653" y="12308"/>
                      <a:pt x="13777" y="4937"/>
                      <a:pt x="15180" y="4937"/>
                    </a:cubicBezTo>
                    <a:cubicBezTo>
                      <a:pt x="15262" y="4937"/>
                      <a:pt x="15342" y="4962"/>
                      <a:pt x="15418" y="5015"/>
                    </a:cubicBezTo>
                    <a:cubicBezTo>
                      <a:pt x="15740" y="5252"/>
                      <a:pt x="16011" y="5744"/>
                      <a:pt x="16248" y="6421"/>
                    </a:cubicBezTo>
                    <a:cubicBezTo>
                      <a:pt x="16248" y="6421"/>
                      <a:pt x="15893" y="4710"/>
                      <a:pt x="15317" y="4490"/>
                    </a:cubicBezTo>
                    <a:cubicBezTo>
                      <a:pt x="15250" y="4466"/>
                      <a:pt x="15157" y="4456"/>
                      <a:pt x="15039" y="4456"/>
                    </a:cubicBezTo>
                    <a:cubicBezTo>
                      <a:pt x="14283" y="4456"/>
                      <a:pt x="12475" y="4869"/>
                      <a:pt x="9704" y="4869"/>
                    </a:cubicBezTo>
                    <a:cubicBezTo>
                      <a:pt x="9146" y="4869"/>
                      <a:pt x="8548" y="4852"/>
                      <a:pt x="7913" y="4812"/>
                    </a:cubicBezTo>
                    <a:cubicBezTo>
                      <a:pt x="3643" y="4541"/>
                      <a:pt x="1051" y="0"/>
                      <a:pt x="10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3" name="Google Shape;413;p34"/>
              <p:cNvSpPr/>
              <p:nvPr/>
            </p:nvSpPr>
            <p:spPr>
              <a:xfrm>
                <a:off x="5873475" y="2254400"/>
                <a:ext cx="1081350" cy="533275"/>
              </a:xfrm>
              <a:custGeom>
                <a:rect b="b" l="l" r="r" t="t"/>
                <a:pathLst>
                  <a:path extrusionOk="0" h="21331" w="43254">
                    <a:moveTo>
                      <a:pt x="17019" y="1"/>
                    </a:moveTo>
                    <a:cubicBezTo>
                      <a:pt x="13736" y="1"/>
                      <a:pt x="9851" y="399"/>
                      <a:pt x="6777" y="782"/>
                    </a:cubicBezTo>
                    <a:cubicBezTo>
                      <a:pt x="1084" y="1493"/>
                      <a:pt x="0" y="6491"/>
                      <a:pt x="0" y="6491"/>
                    </a:cubicBezTo>
                    <a:cubicBezTo>
                      <a:pt x="0" y="6491"/>
                      <a:pt x="2592" y="11032"/>
                      <a:pt x="6862" y="11303"/>
                    </a:cubicBezTo>
                    <a:cubicBezTo>
                      <a:pt x="7474" y="11339"/>
                      <a:pt x="8051" y="11354"/>
                      <a:pt x="8590" y="11354"/>
                    </a:cubicBezTo>
                    <a:cubicBezTo>
                      <a:pt x="11385" y="11354"/>
                      <a:pt x="13204" y="10947"/>
                      <a:pt x="13976" y="10947"/>
                    </a:cubicBezTo>
                    <a:cubicBezTo>
                      <a:pt x="14099" y="10947"/>
                      <a:pt x="14196" y="10957"/>
                      <a:pt x="14266" y="10981"/>
                    </a:cubicBezTo>
                    <a:cubicBezTo>
                      <a:pt x="14842" y="11201"/>
                      <a:pt x="15180" y="12895"/>
                      <a:pt x="15197" y="12912"/>
                    </a:cubicBezTo>
                    <a:cubicBezTo>
                      <a:pt x="15960" y="15081"/>
                      <a:pt x="16468" y="19012"/>
                      <a:pt x="17790" y="20587"/>
                    </a:cubicBezTo>
                    <a:cubicBezTo>
                      <a:pt x="18240" y="21120"/>
                      <a:pt x="19505" y="21330"/>
                      <a:pt x="21172" y="21330"/>
                    </a:cubicBezTo>
                    <a:cubicBezTo>
                      <a:pt x="25965" y="21330"/>
                      <a:pt x="34075" y="19596"/>
                      <a:pt x="35647" y="18842"/>
                    </a:cubicBezTo>
                    <a:cubicBezTo>
                      <a:pt x="37748" y="17843"/>
                      <a:pt x="41238" y="8914"/>
                      <a:pt x="41238" y="8914"/>
                    </a:cubicBezTo>
                    <a:cubicBezTo>
                      <a:pt x="41814" y="9354"/>
                      <a:pt x="42221" y="9981"/>
                      <a:pt x="42407" y="10659"/>
                    </a:cubicBezTo>
                    <a:cubicBezTo>
                      <a:pt x="42525" y="11286"/>
                      <a:pt x="42610" y="11913"/>
                      <a:pt x="42627" y="12540"/>
                    </a:cubicBezTo>
                    <a:cubicBezTo>
                      <a:pt x="42644" y="12438"/>
                      <a:pt x="42644" y="12387"/>
                      <a:pt x="42644" y="12387"/>
                    </a:cubicBezTo>
                    <a:cubicBezTo>
                      <a:pt x="42644" y="12387"/>
                      <a:pt x="43254" y="9168"/>
                      <a:pt x="41560" y="8524"/>
                    </a:cubicBezTo>
                    <a:cubicBezTo>
                      <a:pt x="41357" y="8445"/>
                      <a:pt x="41130" y="8411"/>
                      <a:pt x="40879" y="8411"/>
                    </a:cubicBezTo>
                    <a:cubicBezTo>
                      <a:pt x="39340" y="8411"/>
                      <a:pt x="36914" y="9685"/>
                      <a:pt x="33893" y="9685"/>
                    </a:cubicBezTo>
                    <a:cubicBezTo>
                      <a:pt x="33282" y="9685"/>
                      <a:pt x="32645" y="9633"/>
                      <a:pt x="31987" y="9507"/>
                    </a:cubicBezTo>
                    <a:cubicBezTo>
                      <a:pt x="27548" y="8660"/>
                      <a:pt x="25498" y="2967"/>
                      <a:pt x="23245" y="1137"/>
                    </a:cubicBezTo>
                    <a:cubicBezTo>
                      <a:pt x="22205" y="293"/>
                      <a:pt x="19833" y="1"/>
                      <a:pt x="1701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4" name="Google Shape;414;p34"/>
              <p:cNvSpPr/>
              <p:nvPr/>
            </p:nvSpPr>
            <p:spPr>
              <a:xfrm>
                <a:off x="6278800" y="2644600"/>
                <a:ext cx="485850" cy="143875"/>
              </a:xfrm>
              <a:custGeom>
                <a:rect b="b" l="l" r="r" t="t"/>
                <a:pathLst>
                  <a:path extrusionOk="0" h="5755" w="19434">
                    <a:moveTo>
                      <a:pt x="8571" y="0"/>
                    </a:moveTo>
                    <a:cubicBezTo>
                      <a:pt x="8443" y="0"/>
                      <a:pt x="8314" y="1"/>
                      <a:pt x="8184" y="2"/>
                    </a:cubicBezTo>
                    <a:cubicBezTo>
                      <a:pt x="5609" y="19"/>
                      <a:pt x="1" y="1137"/>
                      <a:pt x="1" y="1137"/>
                    </a:cubicBezTo>
                    <a:cubicBezTo>
                      <a:pt x="1" y="1137"/>
                      <a:pt x="916" y="3916"/>
                      <a:pt x="1441" y="4831"/>
                    </a:cubicBezTo>
                    <a:cubicBezTo>
                      <a:pt x="1808" y="5491"/>
                      <a:pt x="2069" y="5754"/>
                      <a:pt x="4132" y="5754"/>
                    </a:cubicBezTo>
                    <a:cubicBezTo>
                      <a:pt x="4929" y="5754"/>
                      <a:pt x="5995" y="5715"/>
                      <a:pt x="7439" y="5644"/>
                    </a:cubicBezTo>
                    <a:cubicBezTo>
                      <a:pt x="12623" y="5373"/>
                      <a:pt x="19434" y="3272"/>
                      <a:pt x="19434" y="3272"/>
                    </a:cubicBezTo>
                    <a:cubicBezTo>
                      <a:pt x="19434" y="3272"/>
                      <a:pt x="19366" y="2594"/>
                      <a:pt x="17587" y="1527"/>
                    </a:cubicBezTo>
                    <a:cubicBezTo>
                      <a:pt x="16645" y="965"/>
                      <a:pt x="13624" y="0"/>
                      <a:pt x="857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5" name="Google Shape;415;p34"/>
              <p:cNvSpPr/>
              <p:nvPr/>
            </p:nvSpPr>
            <p:spPr>
              <a:xfrm>
                <a:off x="6273825" y="2970575"/>
                <a:ext cx="69925" cy="214775"/>
              </a:xfrm>
              <a:custGeom>
                <a:rect b="b" l="l" r="r" t="t"/>
                <a:pathLst>
                  <a:path extrusionOk="0" h="8591" w="2797">
                    <a:moveTo>
                      <a:pt x="662" y="1"/>
                    </a:moveTo>
                    <a:lnTo>
                      <a:pt x="1" y="8590"/>
                    </a:lnTo>
                    <a:lnTo>
                      <a:pt x="577" y="8590"/>
                    </a:lnTo>
                    <a:lnTo>
                      <a:pt x="2796" y="407"/>
                    </a:lnTo>
                    <a:lnTo>
                      <a:pt x="66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6" name="Google Shape;416;p34"/>
              <p:cNvSpPr/>
              <p:nvPr/>
            </p:nvSpPr>
            <p:spPr>
              <a:xfrm>
                <a:off x="5973525" y="2893500"/>
                <a:ext cx="126250" cy="153350"/>
              </a:xfrm>
              <a:custGeom>
                <a:rect b="b" l="l" r="r" t="t"/>
                <a:pathLst>
                  <a:path extrusionOk="0" h="6134" w="5050">
                    <a:moveTo>
                      <a:pt x="3423" y="0"/>
                    </a:moveTo>
                    <a:lnTo>
                      <a:pt x="1" y="6133"/>
                    </a:lnTo>
                    <a:lnTo>
                      <a:pt x="492" y="6133"/>
                    </a:lnTo>
                    <a:lnTo>
                      <a:pt x="5049" y="762"/>
                    </a:lnTo>
                    <a:lnTo>
                      <a:pt x="342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7" name="Google Shape;417;p34"/>
              <p:cNvSpPr/>
              <p:nvPr/>
            </p:nvSpPr>
            <p:spPr>
              <a:xfrm>
                <a:off x="6732550" y="2939650"/>
                <a:ext cx="110575" cy="155900"/>
              </a:xfrm>
              <a:custGeom>
                <a:rect b="b" l="l" r="r" t="t"/>
                <a:pathLst>
                  <a:path extrusionOk="0" h="6236" w="4423">
                    <a:moveTo>
                      <a:pt x="1661" y="1"/>
                    </a:moveTo>
                    <a:lnTo>
                      <a:pt x="0" y="695"/>
                    </a:lnTo>
                    <a:lnTo>
                      <a:pt x="4067" y="6236"/>
                    </a:lnTo>
                    <a:lnTo>
                      <a:pt x="4422" y="6236"/>
                    </a:lnTo>
                    <a:lnTo>
                      <a:pt x="166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418" name="Google Shape;418;p34"/>
          <p:cNvSpPr/>
          <p:nvPr/>
        </p:nvSpPr>
        <p:spPr>
          <a:xfrm>
            <a:off x="2177815" y="1160108"/>
            <a:ext cx="937476" cy="91955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190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lt1"/>
                </a:solidFill>
                <a:latin typeface="Bebas Neue"/>
              </a:rPr>
              <a:t>02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35"/>
          <p:cNvSpPr txBox="1"/>
          <p:nvPr>
            <p:ph idx="1" type="body"/>
          </p:nvPr>
        </p:nvSpPr>
        <p:spPr>
          <a:xfrm>
            <a:off x="722375" y="1525949"/>
            <a:ext cx="3643800" cy="270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Streaming platforms emerges as disruptors in the entertainment industry, challenging traditional distribution models.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Visualizations </a:t>
            </a:r>
            <a:r>
              <a:rPr lang="en"/>
              <a:t>illustrate</a:t>
            </a:r>
            <a:r>
              <a:rPr lang="en"/>
              <a:t> the industry’s growth and its impact on consumer habits in the digital age.</a:t>
            </a:r>
            <a:endParaRPr/>
          </a:p>
        </p:txBody>
      </p:sp>
      <p:pic>
        <p:nvPicPr>
          <p:cNvPr id="424" name="Google Shape;424;p35"/>
          <p:cNvPicPr preferRelativeResize="0"/>
          <p:nvPr/>
        </p:nvPicPr>
        <p:blipFill rotWithShape="1">
          <a:blip r:embed="rId3">
            <a:alphaModFix amt="82000"/>
          </a:blip>
          <a:srcRect b="8742" l="0" r="-16618" t="8857"/>
          <a:stretch/>
        </p:blipFill>
        <p:spPr>
          <a:xfrm>
            <a:off x="4346239" y="598050"/>
            <a:ext cx="5595000" cy="3953100"/>
          </a:xfrm>
          <a:prstGeom prst="parallelogram">
            <a:avLst>
              <a:gd fmla="val 19671" name="adj"/>
            </a:avLst>
          </a:prstGeom>
          <a:noFill/>
          <a:ln>
            <a:noFill/>
          </a:ln>
        </p:spPr>
      </p:pic>
      <p:sp>
        <p:nvSpPr>
          <p:cNvPr id="425" name="Google Shape;425;p35"/>
          <p:cNvSpPr txBox="1"/>
          <p:nvPr>
            <p:ph type="title"/>
          </p:nvPr>
        </p:nvSpPr>
        <p:spPr>
          <a:xfrm>
            <a:off x="671225" y="387600"/>
            <a:ext cx="3643800" cy="5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 THE industry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36"/>
          <p:cNvSpPr txBox="1"/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MARKET SEGMENTATION (Movies)</a:t>
            </a:r>
            <a:endParaRPr/>
          </a:p>
        </p:txBody>
      </p:sp>
      <p:sp>
        <p:nvSpPr>
          <p:cNvPr id="431" name="Google Shape;431;p36"/>
          <p:cNvSpPr/>
          <p:nvPr/>
        </p:nvSpPr>
        <p:spPr>
          <a:xfrm flipH="1" rot="5400000">
            <a:off x="7107388" y="1284530"/>
            <a:ext cx="468000" cy="1544700"/>
          </a:xfrm>
          <a:prstGeom prst="trapezoid">
            <a:avLst>
              <a:gd fmla="val 18200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Google Shape;432;p36"/>
          <p:cNvSpPr/>
          <p:nvPr/>
        </p:nvSpPr>
        <p:spPr>
          <a:xfrm flipH="1" rot="5400000">
            <a:off x="4979856" y="3099066"/>
            <a:ext cx="468000" cy="1544700"/>
          </a:xfrm>
          <a:prstGeom prst="trapezoid">
            <a:avLst>
              <a:gd fmla="val 18200" name="adj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36"/>
          <p:cNvSpPr txBox="1"/>
          <p:nvPr>
            <p:ph idx="4294967295" type="subTitle"/>
          </p:nvPr>
        </p:nvSpPr>
        <p:spPr>
          <a:xfrm>
            <a:off x="6515338" y="1871179"/>
            <a:ext cx="16521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latin typeface="Bebas Neue"/>
                <a:ea typeface="Bebas Neue"/>
                <a:cs typeface="Bebas Neue"/>
                <a:sym typeface="Bebas Neue"/>
              </a:rPr>
              <a:t>PRime</a:t>
            </a:r>
            <a:endParaRPr sz="2600"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434" name="Google Shape;434;p36"/>
          <p:cNvSpPr txBox="1"/>
          <p:nvPr>
            <p:ph idx="4294967295" type="subTitle"/>
          </p:nvPr>
        </p:nvSpPr>
        <p:spPr>
          <a:xfrm>
            <a:off x="6515338" y="2346046"/>
            <a:ext cx="1652100" cy="50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1st Place</a:t>
            </a:r>
            <a:endParaRPr/>
          </a:p>
        </p:txBody>
      </p:sp>
      <p:sp>
        <p:nvSpPr>
          <p:cNvPr id="435" name="Google Shape;435;p36"/>
          <p:cNvSpPr txBox="1"/>
          <p:nvPr>
            <p:ph idx="4294967295" type="title"/>
          </p:nvPr>
        </p:nvSpPr>
        <p:spPr>
          <a:xfrm>
            <a:off x="6515338" y="1279634"/>
            <a:ext cx="1652100" cy="42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42.1</a:t>
            </a:r>
            <a:r>
              <a:rPr lang="en" sz="4000"/>
              <a:t>%</a:t>
            </a:r>
            <a:endParaRPr sz="4000"/>
          </a:p>
        </p:txBody>
      </p:sp>
      <p:sp>
        <p:nvSpPr>
          <p:cNvPr id="436" name="Google Shape;436;p36"/>
          <p:cNvSpPr txBox="1"/>
          <p:nvPr>
            <p:ph idx="4294967295" type="subTitle"/>
          </p:nvPr>
        </p:nvSpPr>
        <p:spPr>
          <a:xfrm flipH="1">
            <a:off x="4387806" y="3685709"/>
            <a:ext cx="16521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latin typeface="Bebas Neue"/>
                <a:ea typeface="Bebas Neue"/>
                <a:cs typeface="Bebas Neue"/>
                <a:sym typeface="Bebas Neue"/>
              </a:rPr>
              <a:t>Netflix</a:t>
            </a:r>
            <a:endParaRPr sz="2600"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437" name="Google Shape;437;p36"/>
          <p:cNvSpPr txBox="1"/>
          <p:nvPr>
            <p:ph idx="4294967295" type="subTitle"/>
          </p:nvPr>
        </p:nvSpPr>
        <p:spPr>
          <a:xfrm flipH="1">
            <a:off x="4387806" y="4160577"/>
            <a:ext cx="1652100" cy="50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2nd Place</a:t>
            </a:r>
            <a:endParaRPr/>
          </a:p>
        </p:txBody>
      </p:sp>
      <p:sp>
        <p:nvSpPr>
          <p:cNvPr id="438" name="Google Shape;438;p36"/>
          <p:cNvSpPr txBox="1"/>
          <p:nvPr>
            <p:ph idx="4294967295" type="title"/>
          </p:nvPr>
        </p:nvSpPr>
        <p:spPr>
          <a:xfrm flipH="1">
            <a:off x="4387806" y="3094164"/>
            <a:ext cx="1652100" cy="42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37.8%</a:t>
            </a:r>
            <a:endParaRPr sz="4000"/>
          </a:p>
        </p:txBody>
      </p:sp>
      <p:sp>
        <p:nvSpPr>
          <p:cNvPr id="439" name="Google Shape;439;p36"/>
          <p:cNvSpPr/>
          <p:nvPr/>
        </p:nvSpPr>
        <p:spPr>
          <a:xfrm rot="-5400000">
            <a:off x="4979856" y="1284530"/>
            <a:ext cx="468000" cy="1544700"/>
          </a:xfrm>
          <a:prstGeom prst="trapezoid">
            <a:avLst>
              <a:gd fmla="val 182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" name="Google Shape;440;p36"/>
          <p:cNvSpPr/>
          <p:nvPr/>
        </p:nvSpPr>
        <p:spPr>
          <a:xfrm rot="-5400000">
            <a:off x="7107388" y="3099066"/>
            <a:ext cx="468000" cy="1544700"/>
          </a:xfrm>
          <a:prstGeom prst="trapezoid">
            <a:avLst>
              <a:gd fmla="val 18200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" name="Google Shape;441;p36"/>
          <p:cNvSpPr txBox="1"/>
          <p:nvPr>
            <p:ph idx="4294967295" type="subTitle"/>
          </p:nvPr>
        </p:nvSpPr>
        <p:spPr>
          <a:xfrm>
            <a:off x="4387806" y="1871179"/>
            <a:ext cx="16521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latin typeface="Bebas Neue"/>
                <a:ea typeface="Bebas Neue"/>
                <a:cs typeface="Bebas Neue"/>
                <a:sym typeface="Bebas Neue"/>
              </a:rPr>
              <a:t>Disney</a:t>
            </a:r>
            <a:endParaRPr sz="2600"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442" name="Google Shape;442;p36"/>
          <p:cNvSpPr txBox="1"/>
          <p:nvPr>
            <p:ph idx="4294967295" type="subTitle"/>
          </p:nvPr>
        </p:nvSpPr>
        <p:spPr>
          <a:xfrm>
            <a:off x="4387806" y="2346046"/>
            <a:ext cx="1652100" cy="50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Last Place</a:t>
            </a:r>
            <a:endParaRPr/>
          </a:p>
        </p:txBody>
      </p:sp>
      <p:sp>
        <p:nvSpPr>
          <p:cNvPr id="443" name="Google Shape;443;p36"/>
          <p:cNvSpPr txBox="1"/>
          <p:nvPr>
            <p:ph idx="4294967295" type="title"/>
          </p:nvPr>
        </p:nvSpPr>
        <p:spPr>
          <a:xfrm>
            <a:off x="4387806" y="1279634"/>
            <a:ext cx="1652100" cy="42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9.4</a:t>
            </a:r>
            <a:r>
              <a:rPr lang="en" sz="4000"/>
              <a:t>%</a:t>
            </a:r>
            <a:endParaRPr sz="4000"/>
          </a:p>
        </p:txBody>
      </p:sp>
      <p:sp>
        <p:nvSpPr>
          <p:cNvPr id="444" name="Google Shape;444;p36"/>
          <p:cNvSpPr txBox="1"/>
          <p:nvPr>
            <p:ph idx="4294967295" type="subTitle"/>
          </p:nvPr>
        </p:nvSpPr>
        <p:spPr>
          <a:xfrm flipH="1">
            <a:off x="6515338" y="3685709"/>
            <a:ext cx="16521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latin typeface="Bebas Neue"/>
                <a:ea typeface="Bebas Neue"/>
                <a:cs typeface="Bebas Neue"/>
                <a:sym typeface="Bebas Neue"/>
              </a:rPr>
              <a:t>Hulu</a:t>
            </a:r>
            <a:endParaRPr sz="2600"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445" name="Google Shape;445;p36"/>
          <p:cNvSpPr txBox="1"/>
          <p:nvPr>
            <p:ph idx="4294967295" type="subTitle"/>
          </p:nvPr>
        </p:nvSpPr>
        <p:spPr>
          <a:xfrm flipH="1">
            <a:off x="6515338" y="4160577"/>
            <a:ext cx="1652100" cy="50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3rd Place</a:t>
            </a:r>
            <a:endParaRPr/>
          </a:p>
        </p:txBody>
      </p:sp>
      <p:sp>
        <p:nvSpPr>
          <p:cNvPr id="446" name="Google Shape;446;p36"/>
          <p:cNvSpPr txBox="1"/>
          <p:nvPr>
            <p:ph idx="4294967295" type="title"/>
          </p:nvPr>
        </p:nvSpPr>
        <p:spPr>
          <a:xfrm flipH="1">
            <a:off x="6515338" y="3094164"/>
            <a:ext cx="1652100" cy="42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10.7</a:t>
            </a:r>
            <a:r>
              <a:rPr lang="en" sz="4000"/>
              <a:t>%</a:t>
            </a:r>
            <a:endParaRPr sz="4000"/>
          </a:p>
        </p:txBody>
      </p:sp>
      <p:pic>
        <p:nvPicPr>
          <p:cNvPr id="447" name="Google Shape;447;p36" title="Gráfico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2075" y="1279625"/>
            <a:ext cx="3467650" cy="3195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ofa and Chill - Media Streaming Platform Campaign by Slidesgo">
  <a:themeElements>
    <a:clrScheme name="Simple Light">
      <a:dk1>
        <a:srgbClr val="0D0D0D"/>
      </a:dk1>
      <a:lt1>
        <a:srgbClr val="FFFFFF"/>
      </a:lt1>
      <a:dk2>
        <a:srgbClr val="B92F2F"/>
      </a:dk2>
      <a:lt2>
        <a:srgbClr val="9C1717"/>
      </a:lt2>
      <a:accent1>
        <a:srgbClr val="3D3D3D"/>
      </a:accent1>
      <a:accent2>
        <a:srgbClr val="616161"/>
      </a:accent2>
      <a:accent3>
        <a:srgbClr val="901D1D"/>
      </a:accent3>
      <a:accent4>
        <a:srgbClr val="7A2020"/>
      </a:accent4>
      <a:accent5>
        <a:srgbClr val="631111"/>
      </a:accent5>
      <a:accent6>
        <a:srgbClr val="D38585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